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2.jpg" ContentType="image/pn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4"/>
  </p:sldMasterIdLst>
  <p:notesMasterIdLst>
    <p:notesMasterId r:id="rId45"/>
  </p:notesMasterIdLst>
  <p:sldIdLst>
    <p:sldId id="365" r:id="rId5"/>
    <p:sldId id="256" r:id="rId6"/>
    <p:sldId id="378" r:id="rId7"/>
    <p:sldId id="402" r:id="rId8"/>
    <p:sldId id="379" r:id="rId9"/>
    <p:sldId id="380" r:id="rId10"/>
    <p:sldId id="353" r:id="rId11"/>
    <p:sldId id="312" r:id="rId12"/>
    <p:sldId id="389" r:id="rId13"/>
    <p:sldId id="362" r:id="rId14"/>
    <p:sldId id="356" r:id="rId15"/>
    <p:sldId id="390" r:id="rId16"/>
    <p:sldId id="381" r:id="rId17"/>
    <p:sldId id="382" r:id="rId18"/>
    <p:sldId id="383" r:id="rId19"/>
    <p:sldId id="391" r:id="rId20"/>
    <p:sldId id="384" r:id="rId21"/>
    <p:sldId id="386" r:id="rId22"/>
    <p:sldId id="387" r:id="rId23"/>
    <p:sldId id="392" r:id="rId24"/>
    <p:sldId id="393" r:id="rId25"/>
    <p:sldId id="394" r:id="rId26"/>
    <p:sldId id="279" r:id="rId27"/>
    <p:sldId id="395" r:id="rId28"/>
    <p:sldId id="320" r:id="rId29"/>
    <p:sldId id="321" r:id="rId30"/>
    <p:sldId id="323" r:id="rId31"/>
    <p:sldId id="327" r:id="rId32"/>
    <p:sldId id="396" r:id="rId33"/>
    <p:sldId id="397" r:id="rId34"/>
    <p:sldId id="398" r:id="rId35"/>
    <p:sldId id="329" r:id="rId36"/>
    <p:sldId id="341" r:id="rId37"/>
    <p:sldId id="399" r:id="rId38"/>
    <p:sldId id="368" r:id="rId39"/>
    <p:sldId id="400" r:id="rId40"/>
    <p:sldId id="401" r:id="rId41"/>
    <p:sldId id="332" r:id="rId42"/>
    <p:sldId id="403" r:id="rId43"/>
    <p:sldId id="377" r:id="rId44"/>
  </p:sldIdLst>
  <p:sldSz cx="6858000" cy="5143500"/>
  <p:notesSz cx="6858000" cy="9144000"/>
  <p:embeddedFontLst>
    <p:embeddedFont>
      <p:font typeface="Century Gothic" panose="020B0502020202020204" pitchFamily="34" charset="0"/>
      <p:regular r:id="rId46"/>
      <p:bold r:id="rId47"/>
      <p:italic r:id="rId48"/>
      <p:boldItalic r:id="rId49"/>
    </p:embeddedFont>
    <p:embeddedFont>
      <p:font typeface="Raleway" pitchFamily="2" charset="77"/>
      <p:regular r:id="rId50"/>
      <p:bold r:id="rId51"/>
      <p:italic r:id="rId52"/>
      <p:boldItalic r:id="rId53"/>
    </p:embeddedFont>
    <p:embeddedFont>
      <p:font typeface="Roboto Condensed" panose="020F0502020204030204" pitchFamily="34" charset="0"/>
      <p:regular r:id="rId54"/>
      <p:bold r:id="rId55"/>
      <p:italic r:id="rId56"/>
      <p:boldItalic r:id="rId57"/>
    </p:embeddedFont>
    <p:embeddedFont>
      <p:font typeface="Staatliches" pitchFamily="2"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160" userDrawn="1">
          <p15:clr>
            <a:srgbClr val="9AA0A6"/>
          </p15:clr>
        </p15:guide>
        <p15:guide id="2" userDrawn="1">
          <p15:clr>
            <a:srgbClr val="9AA0A6"/>
          </p15:clr>
        </p15:guide>
        <p15:guide id="3" pos="4320" userDrawn="1">
          <p15:clr>
            <a:srgbClr val="9AA0A6"/>
          </p15:clr>
        </p15:guide>
        <p15:guide id="4" orient="horz" pos="1572" userDrawn="1">
          <p15:clr>
            <a:srgbClr val="A4A3A4"/>
          </p15:clr>
        </p15:guide>
        <p15:guide id="5" orient="horz" pos="3240" userDrawn="1">
          <p15:clr>
            <a:srgbClr val="A4A3A4"/>
          </p15:clr>
        </p15:guide>
        <p15:guide id="6" orient="horz" pos="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a:srgbClr val="EEEEEE"/>
    <a:srgbClr val="595959"/>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EE3B7-BC5E-4366-9421-D2C93882C9FB}">
  <a:tblStyle styleId="{9CFEE3B7-BC5E-4366-9421-D2C93882C9F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94648"/>
  </p:normalViewPr>
  <p:slideViewPr>
    <p:cSldViewPr snapToGrid="0">
      <p:cViewPr varScale="1">
        <p:scale>
          <a:sx n="142" d="100"/>
          <a:sy n="142" d="100"/>
        </p:scale>
        <p:origin x="1720" y="176"/>
      </p:cViewPr>
      <p:guideLst>
        <p:guide pos="2160"/>
        <p:guide/>
        <p:guide pos="4320"/>
        <p:guide orient="horz" pos="1572"/>
        <p:guide orient="horz" pos="3240"/>
        <p:guide orient="horz" pos="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083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5f10c3a28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5f10c3a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1086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60e221998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760e22199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Hiển</a:t>
            </a:r>
            <a:r>
              <a:rPr lang="en-US"/>
              <a:t> </a:t>
            </a:r>
            <a:r>
              <a:rPr lang="en-US" err="1"/>
              <a:t>thị</a:t>
            </a:r>
            <a:r>
              <a:rPr lang="en-US"/>
              <a:t> </a:t>
            </a:r>
            <a:r>
              <a:rPr lang="en-US" err="1"/>
              <a:t>từng</a:t>
            </a:r>
            <a:r>
              <a:rPr lang="en-US"/>
              <a:t> </a:t>
            </a:r>
            <a:r>
              <a:rPr lang="en-US" err="1"/>
              <a:t>cái</a:t>
            </a:r>
            <a:r>
              <a:rPr lang="en-US"/>
              <a:t> ý 1, ý 2 </a:t>
            </a:r>
            <a:r>
              <a:rPr lang="en-US" err="1"/>
              <a:t>vàooooo</a:t>
            </a: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3273123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5f10c3a28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5f10c3a2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466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60e221998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760e22199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Hiển</a:t>
            </a:r>
            <a:r>
              <a:rPr lang="en-US"/>
              <a:t> </a:t>
            </a:r>
            <a:r>
              <a:rPr lang="en-US" err="1"/>
              <a:t>thị</a:t>
            </a:r>
            <a:r>
              <a:rPr lang="en-US"/>
              <a:t> </a:t>
            </a:r>
            <a:r>
              <a:rPr lang="en-US" err="1"/>
              <a:t>từng</a:t>
            </a:r>
            <a:r>
              <a:rPr lang="en-US"/>
              <a:t> </a:t>
            </a:r>
            <a:r>
              <a:rPr lang="en-US" err="1"/>
              <a:t>cái</a:t>
            </a:r>
            <a:r>
              <a:rPr lang="en-US"/>
              <a:t> ý 1, ý 2 </a:t>
            </a:r>
            <a:r>
              <a:rPr lang="en-US" err="1"/>
              <a:t>vàooooo</a:t>
            </a: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4283914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60e221899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60e22189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60e221899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60e22189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775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3823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3912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7304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7964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5f10c3a28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5f10c3a2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664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5f10c3a28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5f10c3a2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136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898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60e221998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668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5f10c3a28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5f10c3a2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049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60e221998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760e22199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Hiển</a:t>
            </a:r>
            <a:r>
              <a:rPr lang="en-US"/>
              <a:t> </a:t>
            </a:r>
            <a:r>
              <a:rPr lang="en-US" err="1"/>
              <a:t>thị</a:t>
            </a:r>
            <a:r>
              <a:rPr lang="en-US"/>
              <a:t> </a:t>
            </a:r>
            <a:r>
              <a:rPr lang="en-US" err="1"/>
              <a:t>từng</a:t>
            </a:r>
            <a:r>
              <a:rPr lang="en-US"/>
              <a:t> </a:t>
            </a:r>
            <a:r>
              <a:rPr lang="en-US" err="1"/>
              <a:t>cái</a:t>
            </a:r>
            <a:r>
              <a:rPr lang="en-US"/>
              <a:t> ý 1, ý 2 </a:t>
            </a:r>
            <a:r>
              <a:rPr lang="en-US" err="1"/>
              <a:t>vàooooo</a:t>
            </a: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362290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5f10c3a28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5f10c3a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23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60e221998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760e22199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Hiển</a:t>
            </a:r>
            <a:r>
              <a:rPr lang="en-US"/>
              <a:t> </a:t>
            </a:r>
            <a:r>
              <a:rPr lang="en-US" err="1"/>
              <a:t>thị</a:t>
            </a:r>
            <a:r>
              <a:rPr lang="en-US"/>
              <a:t> </a:t>
            </a:r>
            <a:r>
              <a:rPr lang="en-US" err="1"/>
              <a:t>từng</a:t>
            </a:r>
            <a:r>
              <a:rPr lang="en-US"/>
              <a:t> </a:t>
            </a:r>
            <a:r>
              <a:rPr lang="en-US" err="1"/>
              <a:t>cái</a:t>
            </a:r>
            <a:r>
              <a:rPr lang="en-US"/>
              <a:t> ý 1, ý 2 </a:t>
            </a:r>
            <a:r>
              <a:rPr lang="en-US" err="1"/>
              <a:t>vàooooo</a:t>
            </a: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1950925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5f10c3a28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5f10c3a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048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60e221998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760e22199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Hiển</a:t>
            </a:r>
            <a:r>
              <a:rPr lang="en-US"/>
              <a:t> </a:t>
            </a:r>
            <a:r>
              <a:rPr lang="en-US" err="1"/>
              <a:t>thị</a:t>
            </a:r>
            <a:r>
              <a:rPr lang="en-US"/>
              <a:t> </a:t>
            </a:r>
            <a:r>
              <a:rPr lang="en-US" err="1"/>
              <a:t>từng</a:t>
            </a:r>
            <a:r>
              <a:rPr lang="en-US"/>
              <a:t> </a:t>
            </a:r>
            <a:r>
              <a:rPr lang="en-US" err="1"/>
              <a:t>cái</a:t>
            </a:r>
            <a:r>
              <a:rPr lang="en-US"/>
              <a:t> ý 1, ý 2 </a:t>
            </a:r>
            <a:r>
              <a:rPr lang="en-US" err="1"/>
              <a:t>vàooooo</a:t>
            </a: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633717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5f10c3a28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5f10c3a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543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p:nvPr/>
        </p:nvSpPr>
        <p:spPr>
          <a:xfrm>
            <a:off x="215100" y="280450"/>
            <a:ext cx="6437250" cy="45891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3" name="Google Shape;13;p3"/>
          <p:cNvSpPr/>
          <p:nvPr/>
        </p:nvSpPr>
        <p:spPr>
          <a:xfrm>
            <a:off x="1209751" y="0"/>
            <a:ext cx="4357575" cy="5143500"/>
          </a:xfrm>
          <a:prstGeom prst="rect">
            <a:avLst/>
          </a:prstGeom>
          <a:solidFill>
            <a:schemeClr val="accen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4" name="Google Shape;14;p3"/>
          <p:cNvSpPr txBox="1">
            <a:spLocks noGrp="1"/>
          </p:cNvSpPr>
          <p:nvPr>
            <p:ph type="title"/>
          </p:nvPr>
        </p:nvSpPr>
        <p:spPr>
          <a:xfrm>
            <a:off x="233775" y="2303250"/>
            <a:ext cx="639045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3600"/>
              <a:buNone/>
              <a:defRPr sz="2700">
                <a:solidFill>
                  <a:schemeClr val="lt2"/>
                </a:solidFill>
              </a:defRPr>
            </a:lvl1pPr>
            <a:lvl2pPr lvl="1" algn="ctr">
              <a:spcBef>
                <a:spcPts val="0"/>
              </a:spcBef>
              <a:spcAft>
                <a:spcPts val="0"/>
              </a:spcAft>
              <a:buClr>
                <a:schemeClr val="lt2"/>
              </a:buClr>
              <a:buSzPts val="3600"/>
              <a:buNone/>
              <a:defRPr sz="2700">
                <a:solidFill>
                  <a:schemeClr val="lt2"/>
                </a:solidFill>
              </a:defRPr>
            </a:lvl2pPr>
            <a:lvl3pPr lvl="2" algn="ctr">
              <a:spcBef>
                <a:spcPts val="0"/>
              </a:spcBef>
              <a:spcAft>
                <a:spcPts val="0"/>
              </a:spcAft>
              <a:buClr>
                <a:schemeClr val="lt2"/>
              </a:buClr>
              <a:buSzPts val="3600"/>
              <a:buNone/>
              <a:defRPr sz="2700">
                <a:solidFill>
                  <a:schemeClr val="lt2"/>
                </a:solidFill>
              </a:defRPr>
            </a:lvl3pPr>
            <a:lvl4pPr lvl="3" algn="ctr">
              <a:spcBef>
                <a:spcPts val="0"/>
              </a:spcBef>
              <a:spcAft>
                <a:spcPts val="0"/>
              </a:spcAft>
              <a:buClr>
                <a:schemeClr val="lt2"/>
              </a:buClr>
              <a:buSzPts val="3600"/>
              <a:buNone/>
              <a:defRPr sz="2700">
                <a:solidFill>
                  <a:schemeClr val="lt2"/>
                </a:solidFill>
              </a:defRPr>
            </a:lvl4pPr>
            <a:lvl5pPr lvl="4" algn="ctr">
              <a:spcBef>
                <a:spcPts val="0"/>
              </a:spcBef>
              <a:spcAft>
                <a:spcPts val="0"/>
              </a:spcAft>
              <a:buClr>
                <a:schemeClr val="lt2"/>
              </a:buClr>
              <a:buSzPts val="3600"/>
              <a:buNone/>
              <a:defRPr sz="2700">
                <a:solidFill>
                  <a:schemeClr val="lt2"/>
                </a:solidFill>
              </a:defRPr>
            </a:lvl5pPr>
            <a:lvl6pPr lvl="5" algn="ctr">
              <a:spcBef>
                <a:spcPts val="0"/>
              </a:spcBef>
              <a:spcAft>
                <a:spcPts val="0"/>
              </a:spcAft>
              <a:buClr>
                <a:schemeClr val="lt2"/>
              </a:buClr>
              <a:buSzPts val="3600"/>
              <a:buNone/>
              <a:defRPr sz="2700">
                <a:solidFill>
                  <a:schemeClr val="lt2"/>
                </a:solidFill>
              </a:defRPr>
            </a:lvl6pPr>
            <a:lvl7pPr lvl="6" algn="ctr">
              <a:spcBef>
                <a:spcPts val="0"/>
              </a:spcBef>
              <a:spcAft>
                <a:spcPts val="0"/>
              </a:spcAft>
              <a:buClr>
                <a:schemeClr val="lt2"/>
              </a:buClr>
              <a:buSzPts val="3600"/>
              <a:buNone/>
              <a:defRPr sz="2700">
                <a:solidFill>
                  <a:schemeClr val="lt2"/>
                </a:solidFill>
              </a:defRPr>
            </a:lvl7pPr>
            <a:lvl8pPr lvl="7" algn="ctr">
              <a:spcBef>
                <a:spcPts val="0"/>
              </a:spcBef>
              <a:spcAft>
                <a:spcPts val="0"/>
              </a:spcAft>
              <a:buClr>
                <a:schemeClr val="lt2"/>
              </a:buClr>
              <a:buSzPts val="3600"/>
              <a:buNone/>
              <a:defRPr sz="2700">
                <a:solidFill>
                  <a:schemeClr val="lt2"/>
                </a:solidFill>
              </a:defRPr>
            </a:lvl8pPr>
            <a:lvl9pPr lvl="8" algn="ctr">
              <a:spcBef>
                <a:spcPts val="0"/>
              </a:spcBef>
              <a:spcAft>
                <a:spcPts val="0"/>
              </a:spcAft>
              <a:buClr>
                <a:schemeClr val="lt2"/>
              </a:buClr>
              <a:buSzPts val="3600"/>
              <a:buNone/>
              <a:defRPr sz="2700">
                <a:solidFill>
                  <a:schemeClr val="lt2"/>
                </a:solidFill>
              </a:defRPr>
            </a:lvl9pPr>
          </a:lstStyle>
          <a:p>
            <a:endParaRPr dirty="0"/>
          </a:p>
        </p:txBody>
      </p:sp>
      <p:sp>
        <p:nvSpPr>
          <p:cNvPr id="15" name="Google Shape;15;p3"/>
          <p:cNvSpPr txBox="1">
            <a:spLocks noGrp="1"/>
          </p:cNvSpPr>
          <p:nvPr>
            <p:ph type="title" idx="2" hasCustomPrompt="1"/>
          </p:nvPr>
        </p:nvSpPr>
        <p:spPr>
          <a:xfrm>
            <a:off x="2106563" y="1165625"/>
            <a:ext cx="2644875" cy="10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7200"/>
              <a:buNone/>
              <a:defRPr sz="5400">
                <a:solidFill>
                  <a:schemeClr val="lt2"/>
                </a:solidFill>
              </a:defRPr>
            </a:lvl1pPr>
            <a:lvl2pPr lvl="1" algn="ctr" rtl="0">
              <a:spcBef>
                <a:spcPts val="0"/>
              </a:spcBef>
              <a:spcAft>
                <a:spcPts val="0"/>
              </a:spcAft>
              <a:buClr>
                <a:schemeClr val="lt2"/>
              </a:buClr>
              <a:buSzPts val="7200"/>
              <a:buNone/>
              <a:defRPr sz="5400">
                <a:solidFill>
                  <a:schemeClr val="lt2"/>
                </a:solidFill>
              </a:defRPr>
            </a:lvl2pPr>
            <a:lvl3pPr lvl="2" algn="ctr" rtl="0">
              <a:spcBef>
                <a:spcPts val="0"/>
              </a:spcBef>
              <a:spcAft>
                <a:spcPts val="0"/>
              </a:spcAft>
              <a:buClr>
                <a:schemeClr val="lt2"/>
              </a:buClr>
              <a:buSzPts val="7200"/>
              <a:buNone/>
              <a:defRPr sz="5400">
                <a:solidFill>
                  <a:schemeClr val="lt2"/>
                </a:solidFill>
              </a:defRPr>
            </a:lvl3pPr>
            <a:lvl4pPr lvl="3" algn="ctr" rtl="0">
              <a:spcBef>
                <a:spcPts val="0"/>
              </a:spcBef>
              <a:spcAft>
                <a:spcPts val="0"/>
              </a:spcAft>
              <a:buClr>
                <a:schemeClr val="lt2"/>
              </a:buClr>
              <a:buSzPts val="7200"/>
              <a:buNone/>
              <a:defRPr sz="5400">
                <a:solidFill>
                  <a:schemeClr val="lt2"/>
                </a:solidFill>
              </a:defRPr>
            </a:lvl4pPr>
            <a:lvl5pPr lvl="4" algn="ctr" rtl="0">
              <a:spcBef>
                <a:spcPts val="0"/>
              </a:spcBef>
              <a:spcAft>
                <a:spcPts val="0"/>
              </a:spcAft>
              <a:buClr>
                <a:schemeClr val="lt2"/>
              </a:buClr>
              <a:buSzPts val="7200"/>
              <a:buNone/>
              <a:defRPr sz="5400">
                <a:solidFill>
                  <a:schemeClr val="lt2"/>
                </a:solidFill>
              </a:defRPr>
            </a:lvl5pPr>
            <a:lvl6pPr lvl="5" algn="ctr" rtl="0">
              <a:spcBef>
                <a:spcPts val="0"/>
              </a:spcBef>
              <a:spcAft>
                <a:spcPts val="0"/>
              </a:spcAft>
              <a:buClr>
                <a:schemeClr val="lt2"/>
              </a:buClr>
              <a:buSzPts val="7200"/>
              <a:buNone/>
              <a:defRPr sz="5400">
                <a:solidFill>
                  <a:schemeClr val="lt2"/>
                </a:solidFill>
              </a:defRPr>
            </a:lvl6pPr>
            <a:lvl7pPr lvl="6" algn="ctr" rtl="0">
              <a:spcBef>
                <a:spcPts val="0"/>
              </a:spcBef>
              <a:spcAft>
                <a:spcPts val="0"/>
              </a:spcAft>
              <a:buClr>
                <a:schemeClr val="lt2"/>
              </a:buClr>
              <a:buSzPts val="7200"/>
              <a:buNone/>
              <a:defRPr sz="5400">
                <a:solidFill>
                  <a:schemeClr val="lt2"/>
                </a:solidFill>
              </a:defRPr>
            </a:lvl7pPr>
            <a:lvl8pPr lvl="7" algn="ctr" rtl="0">
              <a:spcBef>
                <a:spcPts val="0"/>
              </a:spcBef>
              <a:spcAft>
                <a:spcPts val="0"/>
              </a:spcAft>
              <a:buClr>
                <a:schemeClr val="lt2"/>
              </a:buClr>
              <a:buSzPts val="7200"/>
              <a:buNone/>
              <a:defRPr sz="5400">
                <a:solidFill>
                  <a:schemeClr val="lt2"/>
                </a:solidFill>
              </a:defRPr>
            </a:lvl8pPr>
            <a:lvl9pPr lvl="8" algn="ctr" rtl="0">
              <a:spcBef>
                <a:spcPts val="0"/>
              </a:spcBef>
              <a:spcAft>
                <a:spcPts val="0"/>
              </a:spcAft>
              <a:buClr>
                <a:schemeClr val="lt2"/>
              </a:buClr>
              <a:buSzPts val="7200"/>
              <a:buNone/>
              <a:defRPr sz="5400">
                <a:solidFill>
                  <a:schemeClr val="lt2"/>
                </a:solidFill>
              </a:defRPr>
            </a:lvl9pPr>
          </a:lstStyle>
          <a:p>
            <a:r>
              <a:rPr dirty="0"/>
              <a:t>xx%</a:t>
            </a:r>
          </a:p>
        </p:txBody>
      </p:sp>
      <p:sp>
        <p:nvSpPr>
          <p:cNvPr id="16" name="Google Shape;16;p3"/>
          <p:cNvSpPr txBox="1">
            <a:spLocks noGrp="1"/>
          </p:cNvSpPr>
          <p:nvPr>
            <p:ph type="subTitle" idx="1"/>
          </p:nvPr>
        </p:nvSpPr>
        <p:spPr>
          <a:xfrm>
            <a:off x="2020838" y="3171625"/>
            <a:ext cx="2816325" cy="8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800"/>
              <a:buNone/>
              <a:defRPr>
                <a:solidFill>
                  <a:schemeClr val="lt2"/>
                </a:solidFill>
              </a:defRPr>
            </a:lvl1pPr>
            <a:lvl2pPr lvl="1" algn="ctr" rtl="0">
              <a:lnSpc>
                <a:spcPct val="100000"/>
              </a:lnSpc>
              <a:spcBef>
                <a:spcPts val="0"/>
              </a:spcBef>
              <a:spcAft>
                <a:spcPts val="0"/>
              </a:spcAft>
              <a:buClr>
                <a:schemeClr val="lt2"/>
              </a:buClr>
              <a:buSzPts val="1800"/>
              <a:buNone/>
              <a:defRPr sz="1350">
                <a:solidFill>
                  <a:schemeClr val="lt2"/>
                </a:solidFill>
              </a:defRPr>
            </a:lvl2pPr>
            <a:lvl3pPr lvl="2" algn="ctr" rtl="0">
              <a:lnSpc>
                <a:spcPct val="100000"/>
              </a:lnSpc>
              <a:spcBef>
                <a:spcPts val="0"/>
              </a:spcBef>
              <a:spcAft>
                <a:spcPts val="0"/>
              </a:spcAft>
              <a:buClr>
                <a:schemeClr val="lt2"/>
              </a:buClr>
              <a:buSzPts val="1800"/>
              <a:buNone/>
              <a:defRPr sz="1350">
                <a:solidFill>
                  <a:schemeClr val="lt2"/>
                </a:solidFill>
              </a:defRPr>
            </a:lvl3pPr>
            <a:lvl4pPr lvl="3" algn="ctr" rtl="0">
              <a:lnSpc>
                <a:spcPct val="100000"/>
              </a:lnSpc>
              <a:spcBef>
                <a:spcPts val="0"/>
              </a:spcBef>
              <a:spcAft>
                <a:spcPts val="0"/>
              </a:spcAft>
              <a:buClr>
                <a:schemeClr val="lt2"/>
              </a:buClr>
              <a:buSzPts val="1800"/>
              <a:buNone/>
              <a:defRPr sz="1350">
                <a:solidFill>
                  <a:schemeClr val="lt2"/>
                </a:solidFill>
              </a:defRPr>
            </a:lvl4pPr>
            <a:lvl5pPr lvl="4" algn="ctr" rtl="0">
              <a:lnSpc>
                <a:spcPct val="100000"/>
              </a:lnSpc>
              <a:spcBef>
                <a:spcPts val="0"/>
              </a:spcBef>
              <a:spcAft>
                <a:spcPts val="0"/>
              </a:spcAft>
              <a:buClr>
                <a:schemeClr val="lt2"/>
              </a:buClr>
              <a:buSzPts val="1800"/>
              <a:buNone/>
              <a:defRPr sz="1350">
                <a:solidFill>
                  <a:schemeClr val="lt2"/>
                </a:solidFill>
              </a:defRPr>
            </a:lvl5pPr>
            <a:lvl6pPr lvl="5" algn="ctr" rtl="0">
              <a:lnSpc>
                <a:spcPct val="100000"/>
              </a:lnSpc>
              <a:spcBef>
                <a:spcPts val="0"/>
              </a:spcBef>
              <a:spcAft>
                <a:spcPts val="0"/>
              </a:spcAft>
              <a:buClr>
                <a:schemeClr val="lt2"/>
              </a:buClr>
              <a:buSzPts val="1800"/>
              <a:buNone/>
              <a:defRPr sz="1350">
                <a:solidFill>
                  <a:schemeClr val="lt2"/>
                </a:solidFill>
              </a:defRPr>
            </a:lvl6pPr>
            <a:lvl7pPr lvl="6" algn="ctr" rtl="0">
              <a:lnSpc>
                <a:spcPct val="100000"/>
              </a:lnSpc>
              <a:spcBef>
                <a:spcPts val="0"/>
              </a:spcBef>
              <a:spcAft>
                <a:spcPts val="0"/>
              </a:spcAft>
              <a:buClr>
                <a:schemeClr val="lt2"/>
              </a:buClr>
              <a:buSzPts val="1800"/>
              <a:buNone/>
              <a:defRPr sz="1350">
                <a:solidFill>
                  <a:schemeClr val="lt2"/>
                </a:solidFill>
              </a:defRPr>
            </a:lvl7pPr>
            <a:lvl8pPr lvl="7" algn="ctr" rtl="0">
              <a:lnSpc>
                <a:spcPct val="100000"/>
              </a:lnSpc>
              <a:spcBef>
                <a:spcPts val="0"/>
              </a:spcBef>
              <a:spcAft>
                <a:spcPts val="0"/>
              </a:spcAft>
              <a:buClr>
                <a:schemeClr val="lt2"/>
              </a:buClr>
              <a:buSzPts val="1800"/>
              <a:buNone/>
              <a:defRPr sz="1350">
                <a:solidFill>
                  <a:schemeClr val="lt2"/>
                </a:solidFill>
              </a:defRPr>
            </a:lvl8pPr>
            <a:lvl9pPr lvl="8" algn="ctr" rtl="0">
              <a:lnSpc>
                <a:spcPct val="100000"/>
              </a:lnSpc>
              <a:spcBef>
                <a:spcPts val="0"/>
              </a:spcBef>
              <a:spcAft>
                <a:spcPts val="0"/>
              </a:spcAft>
              <a:buClr>
                <a:schemeClr val="lt2"/>
              </a:buClr>
              <a:buSzPts val="1800"/>
              <a:buNone/>
              <a:defRPr sz="1350">
                <a:solidFill>
                  <a:schemeClr val="lt2"/>
                </a:solidFill>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p:nvPr/>
        </p:nvSpPr>
        <p:spPr>
          <a:xfrm>
            <a:off x="215100" y="280450"/>
            <a:ext cx="6437250" cy="4589100"/>
          </a:xfrm>
          <a:prstGeom prst="rect">
            <a:avLst/>
          </a:prstGeom>
          <a:noFill/>
          <a:ln w="2857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1" name="Google Shape;31;p7"/>
          <p:cNvSpPr/>
          <p:nvPr/>
        </p:nvSpPr>
        <p:spPr>
          <a:xfrm>
            <a:off x="-100668" y="-142613"/>
            <a:ext cx="4808437" cy="5545123"/>
          </a:xfrm>
          <a:prstGeom prst="rect">
            <a:avLst/>
          </a:prstGeom>
          <a:solidFill>
            <a:schemeClr val="dk2"/>
          </a:solidFill>
          <a:ln w="9525" cap="flat" cmpd="sng">
            <a:solidFill>
              <a:schemeClr val="dk2"/>
            </a:solidFill>
            <a:prstDash val="solid"/>
            <a:round/>
            <a:headEnd type="none" w="sm" len="sm"/>
            <a:tailEnd type="none" w="sm" len="sm"/>
          </a:ln>
          <a:scene3d>
            <a:camera prst="orthographicFront">
              <a:rot lat="20999999" lon="899992" rev="0"/>
            </a:camera>
            <a:lightRig rig="threePt" dir="t"/>
          </a:scene3d>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2" name="Google Shape;32;p7"/>
          <p:cNvSpPr txBox="1">
            <a:spLocks noGrp="1"/>
          </p:cNvSpPr>
          <p:nvPr>
            <p:ph type="title"/>
          </p:nvPr>
        </p:nvSpPr>
        <p:spPr>
          <a:xfrm>
            <a:off x="526200" y="612666"/>
            <a:ext cx="2108250" cy="1349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600"/>
              <a:buNone/>
              <a:defRPr sz="2700">
                <a:solidFill>
                  <a:schemeClr val="lt2"/>
                </a:solidFill>
              </a:defRPr>
            </a:lvl1pPr>
            <a:lvl2pPr lvl="1" rtl="0">
              <a:spcBef>
                <a:spcPts val="0"/>
              </a:spcBef>
              <a:spcAft>
                <a:spcPts val="0"/>
              </a:spcAft>
              <a:buClr>
                <a:schemeClr val="lt2"/>
              </a:buClr>
              <a:buSzPts val="4800"/>
              <a:buNone/>
              <a:defRPr sz="3600">
                <a:solidFill>
                  <a:schemeClr val="lt2"/>
                </a:solidFill>
              </a:defRPr>
            </a:lvl2pPr>
            <a:lvl3pPr lvl="2" rtl="0">
              <a:spcBef>
                <a:spcPts val="0"/>
              </a:spcBef>
              <a:spcAft>
                <a:spcPts val="0"/>
              </a:spcAft>
              <a:buClr>
                <a:schemeClr val="lt2"/>
              </a:buClr>
              <a:buSzPts val="4800"/>
              <a:buNone/>
              <a:defRPr sz="3600">
                <a:solidFill>
                  <a:schemeClr val="lt2"/>
                </a:solidFill>
              </a:defRPr>
            </a:lvl3pPr>
            <a:lvl4pPr lvl="3" rtl="0">
              <a:spcBef>
                <a:spcPts val="0"/>
              </a:spcBef>
              <a:spcAft>
                <a:spcPts val="0"/>
              </a:spcAft>
              <a:buClr>
                <a:schemeClr val="lt2"/>
              </a:buClr>
              <a:buSzPts val="4800"/>
              <a:buNone/>
              <a:defRPr sz="3600">
                <a:solidFill>
                  <a:schemeClr val="lt2"/>
                </a:solidFill>
              </a:defRPr>
            </a:lvl4pPr>
            <a:lvl5pPr lvl="4" rtl="0">
              <a:spcBef>
                <a:spcPts val="0"/>
              </a:spcBef>
              <a:spcAft>
                <a:spcPts val="0"/>
              </a:spcAft>
              <a:buClr>
                <a:schemeClr val="lt2"/>
              </a:buClr>
              <a:buSzPts val="4800"/>
              <a:buNone/>
              <a:defRPr sz="3600">
                <a:solidFill>
                  <a:schemeClr val="lt2"/>
                </a:solidFill>
              </a:defRPr>
            </a:lvl5pPr>
            <a:lvl6pPr lvl="5" rtl="0">
              <a:spcBef>
                <a:spcPts val="0"/>
              </a:spcBef>
              <a:spcAft>
                <a:spcPts val="0"/>
              </a:spcAft>
              <a:buClr>
                <a:schemeClr val="lt2"/>
              </a:buClr>
              <a:buSzPts val="4800"/>
              <a:buNone/>
              <a:defRPr sz="3600">
                <a:solidFill>
                  <a:schemeClr val="lt2"/>
                </a:solidFill>
              </a:defRPr>
            </a:lvl6pPr>
            <a:lvl7pPr lvl="6" rtl="0">
              <a:spcBef>
                <a:spcPts val="0"/>
              </a:spcBef>
              <a:spcAft>
                <a:spcPts val="0"/>
              </a:spcAft>
              <a:buClr>
                <a:schemeClr val="lt2"/>
              </a:buClr>
              <a:buSzPts val="4800"/>
              <a:buNone/>
              <a:defRPr sz="3600">
                <a:solidFill>
                  <a:schemeClr val="lt2"/>
                </a:solidFill>
              </a:defRPr>
            </a:lvl7pPr>
            <a:lvl8pPr lvl="7" rtl="0">
              <a:spcBef>
                <a:spcPts val="0"/>
              </a:spcBef>
              <a:spcAft>
                <a:spcPts val="0"/>
              </a:spcAft>
              <a:buClr>
                <a:schemeClr val="lt2"/>
              </a:buClr>
              <a:buSzPts val="4800"/>
              <a:buNone/>
              <a:defRPr sz="3600">
                <a:solidFill>
                  <a:schemeClr val="lt2"/>
                </a:solidFill>
              </a:defRPr>
            </a:lvl8pPr>
            <a:lvl9pPr lvl="8" rtl="0">
              <a:spcBef>
                <a:spcPts val="0"/>
              </a:spcBef>
              <a:spcAft>
                <a:spcPts val="0"/>
              </a:spcAft>
              <a:buClr>
                <a:schemeClr val="lt2"/>
              </a:buClr>
              <a:buSzPts val="4800"/>
              <a:buNone/>
              <a:defRPr sz="3600">
                <a:solidFill>
                  <a:schemeClr val="lt2"/>
                </a:solidFill>
              </a:defRPr>
            </a:lvl9pPr>
          </a:lstStyle>
          <a:p>
            <a:endParaRPr/>
          </a:p>
        </p:txBody>
      </p:sp>
      <p:sp>
        <p:nvSpPr>
          <p:cNvPr id="33" name="Google Shape;33;p7"/>
          <p:cNvSpPr txBox="1">
            <a:spLocks noGrp="1"/>
          </p:cNvSpPr>
          <p:nvPr>
            <p:ph type="body" idx="1"/>
          </p:nvPr>
        </p:nvSpPr>
        <p:spPr>
          <a:xfrm>
            <a:off x="526200" y="2344725"/>
            <a:ext cx="2108250" cy="2134200"/>
          </a:xfrm>
          <a:prstGeom prst="rect">
            <a:avLst/>
          </a:prstGeom>
        </p:spPr>
        <p:txBody>
          <a:bodyPr spcFirstLastPara="1" wrap="square" lIns="91425" tIns="91425" rIns="91425" bIns="91425" anchor="t" anchorCtr="0">
            <a:noAutofit/>
          </a:bodyPr>
          <a:lstStyle>
            <a:lvl1pPr marL="342900" lvl="0" indent="-238125" rtl="0">
              <a:spcBef>
                <a:spcPts val="0"/>
              </a:spcBef>
              <a:spcAft>
                <a:spcPts val="0"/>
              </a:spcAft>
              <a:buClr>
                <a:schemeClr val="lt2"/>
              </a:buClr>
              <a:buSzPts val="1400"/>
              <a:buChar char="●"/>
              <a:defRPr sz="1050">
                <a:solidFill>
                  <a:schemeClr val="lt2"/>
                </a:solidFill>
              </a:defRPr>
            </a:lvl1pPr>
            <a:lvl2pPr marL="685800" lvl="1" indent="-238125" rtl="0">
              <a:spcBef>
                <a:spcPts val="1200"/>
              </a:spcBef>
              <a:spcAft>
                <a:spcPts val="0"/>
              </a:spcAft>
              <a:buClr>
                <a:schemeClr val="lt2"/>
              </a:buClr>
              <a:buSzPts val="1400"/>
              <a:buChar char="○"/>
              <a:defRPr>
                <a:solidFill>
                  <a:schemeClr val="lt2"/>
                </a:solidFill>
              </a:defRPr>
            </a:lvl2pPr>
            <a:lvl3pPr marL="1028700" lvl="2" indent="-238125" rtl="0">
              <a:spcBef>
                <a:spcPts val="1200"/>
              </a:spcBef>
              <a:spcAft>
                <a:spcPts val="0"/>
              </a:spcAft>
              <a:buClr>
                <a:schemeClr val="lt2"/>
              </a:buClr>
              <a:buSzPts val="1400"/>
              <a:buChar char="■"/>
              <a:defRPr>
                <a:solidFill>
                  <a:schemeClr val="lt2"/>
                </a:solidFill>
              </a:defRPr>
            </a:lvl3pPr>
            <a:lvl4pPr marL="1371600" lvl="3" indent="-238125" rtl="0">
              <a:spcBef>
                <a:spcPts val="1200"/>
              </a:spcBef>
              <a:spcAft>
                <a:spcPts val="0"/>
              </a:spcAft>
              <a:buClr>
                <a:schemeClr val="lt2"/>
              </a:buClr>
              <a:buSzPts val="1400"/>
              <a:buChar char="●"/>
              <a:defRPr>
                <a:solidFill>
                  <a:schemeClr val="lt2"/>
                </a:solidFill>
              </a:defRPr>
            </a:lvl4pPr>
            <a:lvl5pPr marL="1714500" lvl="4" indent="-238125" rtl="0">
              <a:spcBef>
                <a:spcPts val="1200"/>
              </a:spcBef>
              <a:spcAft>
                <a:spcPts val="0"/>
              </a:spcAft>
              <a:buClr>
                <a:schemeClr val="lt2"/>
              </a:buClr>
              <a:buSzPts val="1400"/>
              <a:buChar char="○"/>
              <a:defRPr>
                <a:solidFill>
                  <a:schemeClr val="lt2"/>
                </a:solidFill>
              </a:defRPr>
            </a:lvl5pPr>
            <a:lvl6pPr marL="2057400" lvl="5" indent="-238125" rtl="0">
              <a:spcBef>
                <a:spcPts val="1200"/>
              </a:spcBef>
              <a:spcAft>
                <a:spcPts val="0"/>
              </a:spcAft>
              <a:buClr>
                <a:schemeClr val="lt2"/>
              </a:buClr>
              <a:buSzPts val="1400"/>
              <a:buChar char="■"/>
              <a:defRPr>
                <a:solidFill>
                  <a:schemeClr val="lt2"/>
                </a:solidFill>
              </a:defRPr>
            </a:lvl6pPr>
            <a:lvl7pPr marL="2400300" lvl="6" indent="-238125" rtl="0">
              <a:spcBef>
                <a:spcPts val="1200"/>
              </a:spcBef>
              <a:spcAft>
                <a:spcPts val="0"/>
              </a:spcAft>
              <a:buClr>
                <a:schemeClr val="lt2"/>
              </a:buClr>
              <a:buSzPts val="1400"/>
              <a:buChar char="●"/>
              <a:defRPr>
                <a:solidFill>
                  <a:schemeClr val="lt2"/>
                </a:solidFill>
              </a:defRPr>
            </a:lvl7pPr>
            <a:lvl8pPr marL="2743200" lvl="7" indent="-238125" rtl="0">
              <a:spcBef>
                <a:spcPts val="1200"/>
              </a:spcBef>
              <a:spcAft>
                <a:spcPts val="0"/>
              </a:spcAft>
              <a:buClr>
                <a:schemeClr val="lt2"/>
              </a:buClr>
              <a:buSzPts val="1400"/>
              <a:buChar char="○"/>
              <a:defRPr>
                <a:solidFill>
                  <a:schemeClr val="lt2"/>
                </a:solidFill>
              </a:defRPr>
            </a:lvl8pPr>
            <a:lvl9pPr marL="3086100" lvl="8" indent="-238125" rtl="0">
              <a:spcBef>
                <a:spcPts val="1200"/>
              </a:spcBef>
              <a:spcAft>
                <a:spcPts val="1200"/>
              </a:spcAft>
              <a:buClr>
                <a:schemeClr val="lt2"/>
              </a:buClr>
              <a:buSzPts val="1400"/>
              <a:buChar char="■"/>
              <a:defRPr>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p:nvPr/>
        </p:nvSpPr>
        <p:spPr>
          <a:xfrm>
            <a:off x="215100" y="280450"/>
            <a:ext cx="6437250" cy="4589100"/>
          </a:xfrm>
          <a:prstGeom prst="rect">
            <a:avLst/>
          </a:prstGeom>
          <a:noFill/>
          <a:ln w="2857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48" name="Google Shape;48;p11"/>
          <p:cNvSpPr/>
          <p:nvPr/>
        </p:nvSpPr>
        <p:spPr>
          <a:xfrm>
            <a:off x="-18563" y="1324150"/>
            <a:ext cx="6895125" cy="2501700"/>
          </a:xfrm>
          <a:prstGeom prst="rect">
            <a:avLst/>
          </a:pr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49" name="Google Shape;49;p11"/>
          <p:cNvSpPr txBox="1">
            <a:spLocks noGrp="1"/>
          </p:cNvSpPr>
          <p:nvPr>
            <p:ph type="title" hasCustomPrompt="1"/>
          </p:nvPr>
        </p:nvSpPr>
        <p:spPr>
          <a:xfrm>
            <a:off x="233775" y="953725"/>
            <a:ext cx="639045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7200"/>
              <a:buNone/>
              <a:defRPr sz="5400">
                <a:solidFill>
                  <a:schemeClr val="lt2"/>
                </a:solidFill>
              </a:defRPr>
            </a:lvl1pPr>
            <a:lvl2pPr lvl="1" algn="ctr">
              <a:spcBef>
                <a:spcPts val="0"/>
              </a:spcBef>
              <a:spcAft>
                <a:spcPts val="0"/>
              </a:spcAft>
              <a:buClr>
                <a:schemeClr val="lt2"/>
              </a:buClr>
              <a:buSzPts val="7200"/>
              <a:buNone/>
              <a:defRPr sz="5400">
                <a:solidFill>
                  <a:schemeClr val="lt2"/>
                </a:solidFill>
              </a:defRPr>
            </a:lvl2pPr>
            <a:lvl3pPr lvl="2" algn="ctr">
              <a:spcBef>
                <a:spcPts val="0"/>
              </a:spcBef>
              <a:spcAft>
                <a:spcPts val="0"/>
              </a:spcAft>
              <a:buClr>
                <a:schemeClr val="lt2"/>
              </a:buClr>
              <a:buSzPts val="7200"/>
              <a:buNone/>
              <a:defRPr sz="5400">
                <a:solidFill>
                  <a:schemeClr val="lt2"/>
                </a:solidFill>
              </a:defRPr>
            </a:lvl3pPr>
            <a:lvl4pPr lvl="3" algn="ctr">
              <a:spcBef>
                <a:spcPts val="0"/>
              </a:spcBef>
              <a:spcAft>
                <a:spcPts val="0"/>
              </a:spcAft>
              <a:buClr>
                <a:schemeClr val="lt2"/>
              </a:buClr>
              <a:buSzPts val="7200"/>
              <a:buNone/>
              <a:defRPr sz="5400">
                <a:solidFill>
                  <a:schemeClr val="lt2"/>
                </a:solidFill>
              </a:defRPr>
            </a:lvl4pPr>
            <a:lvl5pPr lvl="4" algn="ctr">
              <a:spcBef>
                <a:spcPts val="0"/>
              </a:spcBef>
              <a:spcAft>
                <a:spcPts val="0"/>
              </a:spcAft>
              <a:buClr>
                <a:schemeClr val="lt2"/>
              </a:buClr>
              <a:buSzPts val="7200"/>
              <a:buNone/>
              <a:defRPr sz="5400">
                <a:solidFill>
                  <a:schemeClr val="lt2"/>
                </a:solidFill>
              </a:defRPr>
            </a:lvl5pPr>
            <a:lvl6pPr lvl="5" algn="ctr">
              <a:spcBef>
                <a:spcPts val="0"/>
              </a:spcBef>
              <a:spcAft>
                <a:spcPts val="0"/>
              </a:spcAft>
              <a:buClr>
                <a:schemeClr val="lt2"/>
              </a:buClr>
              <a:buSzPts val="7200"/>
              <a:buNone/>
              <a:defRPr sz="5400">
                <a:solidFill>
                  <a:schemeClr val="lt2"/>
                </a:solidFill>
              </a:defRPr>
            </a:lvl6pPr>
            <a:lvl7pPr lvl="6" algn="ctr">
              <a:spcBef>
                <a:spcPts val="0"/>
              </a:spcBef>
              <a:spcAft>
                <a:spcPts val="0"/>
              </a:spcAft>
              <a:buClr>
                <a:schemeClr val="lt2"/>
              </a:buClr>
              <a:buSzPts val="7200"/>
              <a:buNone/>
              <a:defRPr sz="5400">
                <a:solidFill>
                  <a:schemeClr val="lt2"/>
                </a:solidFill>
              </a:defRPr>
            </a:lvl7pPr>
            <a:lvl8pPr lvl="7" algn="ctr">
              <a:spcBef>
                <a:spcPts val="0"/>
              </a:spcBef>
              <a:spcAft>
                <a:spcPts val="0"/>
              </a:spcAft>
              <a:buClr>
                <a:schemeClr val="lt2"/>
              </a:buClr>
              <a:buSzPts val="7200"/>
              <a:buNone/>
              <a:defRPr sz="5400">
                <a:solidFill>
                  <a:schemeClr val="lt2"/>
                </a:solidFill>
              </a:defRPr>
            </a:lvl8pPr>
            <a:lvl9pPr lvl="8" algn="ctr">
              <a:spcBef>
                <a:spcPts val="0"/>
              </a:spcBef>
              <a:spcAft>
                <a:spcPts val="0"/>
              </a:spcAft>
              <a:buClr>
                <a:schemeClr val="lt2"/>
              </a:buClr>
              <a:buSzPts val="7200"/>
              <a:buNone/>
              <a:defRPr sz="5400">
                <a:solidFill>
                  <a:schemeClr val="lt2"/>
                </a:solidFill>
              </a:defRPr>
            </a:lvl9pPr>
          </a:lstStyle>
          <a:p>
            <a:r>
              <a:t>xx%</a:t>
            </a:r>
          </a:p>
        </p:txBody>
      </p:sp>
      <p:sp>
        <p:nvSpPr>
          <p:cNvPr id="50" name="Google Shape;50;p11"/>
          <p:cNvSpPr txBox="1">
            <a:spLocks noGrp="1"/>
          </p:cNvSpPr>
          <p:nvPr>
            <p:ph type="body" idx="1"/>
          </p:nvPr>
        </p:nvSpPr>
        <p:spPr>
          <a:xfrm>
            <a:off x="233775" y="2999825"/>
            <a:ext cx="6390450" cy="1300800"/>
          </a:xfrm>
          <a:prstGeom prst="rect">
            <a:avLst/>
          </a:prstGeom>
        </p:spPr>
        <p:txBody>
          <a:bodyPr spcFirstLastPara="1" wrap="square" lIns="91425" tIns="91425" rIns="91425" bIns="91425" anchor="t" anchorCtr="0">
            <a:noAutofit/>
          </a:bodyPr>
          <a:lstStyle>
            <a:lvl1pPr marL="342900" lvl="0" indent="-257175" algn="ctr">
              <a:spcBef>
                <a:spcPts val="0"/>
              </a:spcBef>
              <a:spcAft>
                <a:spcPts val="0"/>
              </a:spcAft>
              <a:buClr>
                <a:schemeClr val="lt2"/>
              </a:buClr>
              <a:buSzPts val="1800"/>
              <a:buChar char="●"/>
              <a:defRPr>
                <a:solidFill>
                  <a:schemeClr val="lt2"/>
                </a:solidFill>
              </a:defRPr>
            </a:lvl1pPr>
            <a:lvl2pPr marL="685800" lvl="1" indent="-238125" algn="ctr">
              <a:spcBef>
                <a:spcPts val="1200"/>
              </a:spcBef>
              <a:spcAft>
                <a:spcPts val="0"/>
              </a:spcAft>
              <a:buClr>
                <a:schemeClr val="lt2"/>
              </a:buClr>
              <a:buSzPts val="1400"/>
              <a:buChar char="○"/>
              <a:defRPr>
                <a:solidFill>
                  <a:schemeClr val="lt2"/>
                </a:solidFill>
              </a:defRPr>
            </a:lvl2pPr>
            <a:lvl3pPr marL="1028700" lvl="2" indent="-238125" algn="ctr">
              <a:spcBef>
                <a:spcPts val="1200"/>
              </a:spcBef>
              <a:spcAft>
                <a:spcPts val="0"/>
              </a:spcAft>
              <a:buClr>
                <a:schemeClr val="lt2"/>
              </a:buClr>
              <a:buSzPts val="1400"/>
              <a:buChar char="■"/>
              <a:defRPr>
                <a:solidFill>
                  <a:schemeClr val="lt2"/>
                </a:solidFill>
              </a:defRPr>
            </a:lvl3pPr>
            <a:lvl4pPr marL="1371600" lvl="3" indent="-238125" algn="ctr">
              <a:spcBef>
                <a:spcPts val="1200"/>
              </a:spcBef>
              <a:spcAft>
                <a:spcPts val="0"/>
              </a:spcAft>
              <a:buClr>
                <a:schemeClr val="lt2"/>
              </a:buClr>
              <a:buSzPts val="1400"/>
              <a:buChar char="●"/>
              <a:defRPr>
                <a:solidFill>
                  <a:schemeClr val="lt2"/>
                </a:solidFill>
              </a:defRPr>
            </a:lvl4pPr>
            <a:lvl5pPr marL="1714500" lvl="4" indent="-238125" algn="ctr">
              <a:spcBef>
                <a:spcPts val="1200"/>
              </a:spcBef>
              <a:spcAft>
                <a:spcPts val="0"/>
              </a:spcAft>
              <a:buClr>
                <a:schemeClr val="lt2"/>
              </a:buClr>
              <a:buSzPts val="1400"/>
              <a:buChar char="○"/>
              <a:defRPr>
                <a:solidFill>
                  <a:schemeClr val="lt2"/>
                </a:solidFill>
              </a:defRPr>
            </a:lvl5pPr>
            <a:lvl6pPr marL="2057400" lvl="5" indent="-238125" algn="ctr">
              <a:spcBef>
                <a:spcPts val="1200"/>
              </a:spcBef>
              <a:spcAft>
                <a:spcPts val="0"/>
              </a:spcAft>
              <a:buClr>
                <a:schemeClr val="lt2"/>
              </a:buClr>
              <a:buSzPts val="1400"/>
              <a:buChar char="■"/>
              <a:defRPr>
                <a:solidFill>
                  <a:schemeClr val="lt2"/>
                </a:solidFill>
              </a:defRPr>
            </a:lvl6pPr>
            <a:lvl7pPr marL="2400300" lvl="6" indent="-238125" algn="ctr">
              <a:spcBef>
                <a:spcPts val="1200"/>
              </a:spcBef>
              <a:spcAft>
                <a:spcPts val="0"/>
              </a:spcAft>
              <a:buClr>
                <a:schemeClr val="lt2"/>
              </a:buClr>
              <a:buSzPts val="1400"/>
              <a:buChar char="●"/>
              <a:defRPr>
                <a:solidFill>
                  <a:schemeClr val="lt2"/>
                </a:solidFill>
              </a:defRPr>
            </a:lvl7pPr>
            <a:lvl8pPr marL="2743200" lvl="7" indent="-238125" algn="ctr">
              <a:spcBef>
                <a:spcPts val="1200"/>
              </a:spcBef>
              <a:spcAft>
                <a:spcPts val="0"/>
              </a:spcAft>
              <a:buClr>
                <a:schemeClr val="lt2"/>
              </a:buClr>
              <a:buSzPts val="1400"/>
              <a:buChar char="○"/>
              <a:defRPr>
                <a:solidFill>
                  <a:schemeClr val="lt2"/>
                </a:solidFill>
              </a:defRPr>
            </a:lvl8pPr>
            <a:lvl9pPr marL="3086100" lvl="8" indent="-238125" algn="ctr">
              <a:spcBef>
                <a:spcPts val="1200"/>
              </a:spcBef>
              <a:spcAft>
                <a:spcPts val="1200"/>
              </a:spcAft>
              <a:buClr>
                <a:schemeClr val="lt2"/>
              </a:buClr>
              <a:buSzPts val="1400"/>
              <a:buChar char="■"/>
              <a:defRPr>
                <a:solidFill>
                  <a:schemeClr val="l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TITLE_ONLY_1">
    <p:spTree>
      <p:nvGrpSpPr>
        <p:cNvPr id="1" name="Shape 56"/>
        <p:cNvGrpSpPr/>
        <p:nvPr/>
      </p:nvGrpSpPr>
      <p:grpSpPr>
        <a:xfrm>
          <a:off x="0" y="0"/>
          <a:ext cx="0" cy="0"/>
          <a:chOff x="0" y="0"/>
          <a:chExt cx="0" cy="0"/>
        </a:xfrm>
      </p:grpSpPr>
      <p:sp>
        <p:nvSpPr>
          <p:cNvPr id="57" name="Google Shape;57;p14"/>
          <p:cNvSpPr/>
          <p:nvPr/>
        </p:nvSpPr>
        <p:spPr>
          <a:xfrm>
            <a:off x="-67112" y="-243280"/>
            <a:ext cx="3496131" cy="5612234"/>
          </a:xfrm>
          <a:prstGeom prst="rect">
            <a:avLst/>
          </a:prstGeom>
          <a:solidFill>
            <a:schemeClr val="dk2"/>
          </a:solidFill>
          <a:ln>
            <a:noFill/>
          </a:ln>
          <a:scene3d>
            <a:camera prst="orthographicFront">
              <a:rot lat="900000" lon="20699994" rev="0"/>
            </a:camera>
            <a:lightRig rig="threePt" dir="t"/>
          </a:scene3d>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58" name="Google Shape;58;p14"/>
          <p:cNvSpPr/>
          <p:nvPr/>
        </p:nvSpPr>
        <p:spPr>
          <a:xfrm>
            <a:off x="215100" y="280450"/>
            <a:ext cx="6437250" cy="4589100"/>
          </a:xfrm>
          <a:prstGeom prst="rect">
            <a:avLst/>
          </a:prstGeom>
          <a:noFill/>
          <a:ln w="2857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59" name="Google Shape;59;p14"/>
          <p:cNvSpPr txBox="1">
            <a:spLocks noGrp="1"/>
          </p:cNvSpPr>
          <p:nvPr>
            <p:ph type="title"/>
          </p:nvPr>
        </p:nvSpPr>
        <p:spPr>
          <a:xfrm>
            <a:off x="550435" y="1778850"/>
            <a:ext cx="134055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1800"/>
              <a:buNone/>
              <a:defRPr sz="1350">
                <a:solidFill>
                  <a:schemeClr val="lt2"/>
                </a:solidFill>
              </a:defRPr>
            </a:lvl1pPr>
            <a:lvl2pPr lvl="1" algn="ctr" rtl="0">
              <a:spcBef>
                <a:spcPts val="0"/>
              </a:spcBef>
              <a:spcAft>
                <a:spcPts val="0"/>
              </a:spcAft>
              <a:buClr>
                <a:schemeClr val="lt2"/>
              </a:buClr>
              <a:buSzPts val="4200"/>
              <a:buNone/>
              <a:defRPr sz="3150">
                <a:solidFill>
                  <a:schemeClr val="lt2"/>
                </a:solidFill>
              </a:defRPr>
            </a:lvl2pPr>
            <a:lvl3pPr lvl="2" algn="ctr" rtl="0">
              <a:spcBef>
                <a:spcPts val="0"/>
              </a:spcBef>
              <a:spcAft>
                <a:spcPts val="0"/>
              </a:spcAft>
              <a:buClr>
                <a:schemeClr val="lt2"/>
              </a:buClr>
              <a:buSzPts val="4200"/>
              <a:buNone/>
              <a:defRPr sz="3150">
                <a:solidFill>
                  <a:schemeClr val="lt2"/>
                </a:solidFill>
              </a:defRPr>
            </a:lvl3pPr>
            <a:lvl4pPr lvl="3" algn="ctr" rtl="0">
              <a:spcBef>
                <a:spcPts val="0"/>
              </a:spcBef>
              <a:spcAft>
                <a:spcPts val="0"/>
              </a:spcAft>
              <a:buClr>
                <a:schemeClr val="lt2"/>
              </a:buClr>
              <a:buSzPts val="4200"/>
              <a:buNone/>
              <a:defRPr sz="3150">
                <a:solidFill>
                  <a:schemeClr val="lt2"/>
                </a:solidFill>
              </a:defRPr>
            </a:lvl4pPr>
            <a:lvl5pPr lvl="4" algn="ctr" rtl="0">
              <a:spcBef>
                <a:spcPts val="0"/>
              </a:spcBef>
              <a:spcAft>
                <a:spcPts val="0"/>
              </a:spcAft>
              <a:buClr>
                <a:schemeClr val="lt2"/>
              </a:buClr>
              <a:buSzPts val="4200"/>
              <a:buNone/>
              <a:defRPr sz="3150">
                <a:solidFill>
                  <a:schemeClr val="lt2"/>
                </a:solidFill>
              </a:defRPr>
            </a:lvl5pPr>
            <a:lvl6pPr lvl="5" algn="ctr" rtl="0">
              <a:spcBef>
                <a:spcPts val="0"/>
              </a:spcBef>
              <a:spcAft>
                <a:spcPts val="0"/>
              </a:spcAft>
              <a:buClr>
                <a:schemeClr val="lt2"/>
              </a:buClr>
              <a:buSzPts val="4200"/>
              <a:buNone/>
              <a:defRPr sz="3150">
                <a:solidFill>
                  <a:schemeClr val="lt2"/>
                </a:solidFill>
              </a:defRPr>
            </a:lvl6pPr>
            <a:lvl7pPr lvl="6" algn="ctr" rtl="0">
              <a:spcBef>
                <a:spcPts val="0"/>
              </a:spcBef>
              <a:spcAft>
                <a:spcPts val="0"/>
              </a:spcAft>
              <a:buClr>
                <a:schemeClr val="lt2"/>
              </a:buClr>
              <a:buSzPts val="4200"/>
              <a:buNone/>
              <a:defRPr sz="3150">
                <a:solidFill>
                  <a:schemeClr val="lt2"/>
                </a:solidFill>
              </a:defRPr>
            </a:lvl7pPr>
            <a:lvl8pPr lvl="7" algn="ctr" rtl="0">
              <a:spcBef>
                <a:spcPts val="0"/>
              </a:spcBef>
              <a:spcAft>
                <a:spcPts val="0"/>
              </a:spcAft>
              <a:buClr>
                <a:schemeClr val="lt2"/>
              </a:buClr>
              <a:buSzPts val="4200"/>
              <a:buNone/>
              <a:defRPr sz="3150">
                <a:solidFill>
                  <a:schemeClr val="lt2"/>
                </a:solidFill>
              </a:defRPr>
            </a:lvl8pPr>
            <a:lvl9pPr lvl="8" algn="ctr" rtl="0">
              <a:spcBef>
                <a:spcPts val="0"/>
              </a:spcBef>
              <a:spcAft>
                <a:spcPts val="0"/>
              </a:spcAft>
              <a:buClr>
                <a:schemeClr val="lt2"/>
              </a:buClr>
              <a:buSzPts val="4200"/>
              <a:buNone/>
              <a:defRPr sz="3150">
                <a:solidFill>
                  <a:schemeClr val="lt2"/>
                </a:solidFill>
              </a:defRPr>
            </a:lvl9pPr>
          </a:lstStyle>
          <a:p>
            <a:endParaRPr/>
          </a:p>
        </p:txBody>
      </p:sp>
      <p:sp>
        <p:nvSpPr>
          <p:cNvPr id="60" name="Google Shape;60;p14"/>
          <p:cNvSpPr txBox="1">
            <a:spLocks noGrp="1"/>
          </p:cNvSpPr>
          <p:nvPr>
            <p:ph type="subTitle" idx="1"/>
          </p:nvPr>
        </p:nvSpPr>
        <p:spPr>
          <a:xfrm>
            <a:off x="550435" y="3196350"/>
            <a:ext cx="134055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050">
                <a:solidFill>
                  <a:schemeClr val="lt2"/>
                </a:solidFill>
              </a:defRPr>
            </a:lvl1pPr>
            <a:lvl2pPr lvl="1" algn="ctr" rtl="0">
              <a:lnSpc>
                <a:spcPct val="100000"/>
              </a:lnSpc>
              <a:spcBef>
                <a:spcPts val="0"/>
              </a:spcBef>
              <a:spcAft>
                <a:spcPts val="0"/>
              </a:spcAft>
              <a:buClr>
                <a:schemeClr val="lt2"/>
              </a:buClr>
              <a:buSzPts val="2100"/>
              <a:buNone/>
              <a:defRPr sz="1575">
                <a:solidFill>
                  <a:schemeClr val="lt2"/>
                </a:solidFill>
              </a:defRPr>
            </a:lvl2pPr>
            <a:lvl3pPr lvl="2" algn="ctr" rtl="0">
              <a:lnSpc>
                <a:spcPct val="100000"/>
              </a:lnSpc>
              <a:spcBef>
                <a:spcPts val="0"/>
              </a:spcBef>
              <a:spcAft>
                <a:spcPts val="0"/>
              </a:spcAft>
              <a:buClr>
                <a:schemeClr val="lt2"/>
              </a:buClr>
              <a:buSzPts val="2100"/>
              <a:buNone/>
              <a:defRPr sz="1575">
                <a:solidFill>
                  <a:schemeClr val="lt2"/>
                </a:solidFill>
              </a:defRPr>
            </a:lvl3pPr>
            <a:lvl4pPr lvl="3" algn="ctr" rtl="0">
              <a:lnSpc>
                <a:spcPct val="100000"/>
              </a:lnSpc>
              <a:spcBef>
                <a:spcPts val="0"/>
              </a:spcBef>
              <a:spcAft>
                <a:spcPts val="0"/>
              </a:spcAft>
              <a:buClr>
                <a:schemeClr val="lt2"/>
              </a:buClr>
              <a:buSzPts val="2100"/>
              <a:buNone/>
              <a:defRPr sz="1575">
                <a:solidFill>
                  <a:schemeClr val="lt2"/>
                </a:solidFill>
              </a:defRPr>
            </a:lvl4pPr>
            <a:lvl5pPr lvl="4" algn="ctr" rtl="0">
              <a:lnSpc>
                <a:spcPct val="100000"/>
              </a:lnSpc>
              <a:spcBef>
                <a:spcPts val="0"/>
              </a:spcBef>
              <a:spcAft>
                <a:spcPts val="0"/>
              </a:spcAft>
              <a:buClr>
                <a:schemeClr val="lt2"/>
              </a:buClr>
              <a:buSzPts val="2100"/>
              <a:buNone/>
              <a:defRPr sz="1575">
                <a:solidFill>
                  <a:schemeClr val="lt2"/>
                </a:solidFill>
              </a:defRPr>
            </a:lvl5pPr>
            <a:lvl6pPr lvl="5" algn="ctr" rtl="0">
              <a:lnSpc>
                <a:spcPct val="100000"/>
              </a:lnSpc>
              <a:spcBef>
                <a:spcPts val="0"/>
              </a:spcBef>
              <a:spcAft>
                <a:spcPts val="0"/>
              </a:spcAft>
              <a:buClr>
                <a:schemeClr val="lt2"/>
              </a:buClr>
              <a:buSzPts val="2100"/>
              <a:buNone/>
              <a:defRPr sz="1575">
                <a:solidFill>
                  <a:schemeClr val="lt2"/>
                </a:solidFill>
              </a:defRPr>
            </a:lvl6pPr>
            <a:lvl7pPr lvl="6" algn="ctr" rtl="0">
              <a:lnSpc>
                <a:spcPct val="100000"/>
              </a:lnSpc>
              <a:spcBef>
                <a:spcPts val="0"/>
              </a:spcBef>
              <a:spcAft>
                <a:spcPts val="0"/>
              </a:spcAft>
              <a:buClr>
                <a:schemeClr val="lt2"/>
              </a:buClr>
              <a:buSzPts val="2100"/>
              <a:buNone/>
              <a:defRPr sz="1575">
                <a:solidFill>
                  <a:schemeClr val="lt2"/>
                </a:solidFill>
              </a:defRPr>
            </a:lvl7pPr>
            <a:lvl8pPr lvl="7" algn="ctr" rtl="0">
              <a:lnSpc>
                <a:spcPct val="100000"/>
              </a:lnSpc>
              <a:spcBef>
                <a:spcPts val="0"/>
              </a:spcBef>
              <a:spcAft>
                <a:spcPts val="0"/>
              </a:spcAft>
              <a:buClr>
                <a:schemeClr val="lt2"/>
              </a:buClr>
              <a:buSzPts val="2100"/>
              <a:buNone/>
              <a:defRPr sz="1575">
                <a:solidFill>
                  <a:schemeClr val="lt2"/>
                </a:solidFill>
              </a:defRPr>
            </a:lvl8pPr>
            <a:lvl9pPr lvl="8" algn="ctr" rtl="0">
              <a:lnSpc>
                <a:spcPct val="100000"/>
              </a:lnSpc>
              <a:spcBef>
                <a:spcPts val="0"/>
              </a:spcBef>
              <a:spcAft>
                <a:spcPts val="0"/>
              </a:spcAft>
              <a:buClr>
                <a:schemeClr val="lt2"/>
              </a:buClr>
              <a:buSzPts val="2100"/>
              <a:buNone/>
              <a:defRPr sz="1575">
                <a:solidFill>
                  <a:schemeClr val="lt2"/>
                </a:solidFill>
              </a:defRPr>
            </a:lvl9pPr>
          </a:lstStyle>
          <a:p>
            <a:endParaRPr/>
          </a:p>
        </p:txBody>
      </p:sp>
      <p:sp>
        <p:nvSpPr>
          <p:cNvPr id="61" name="Google Shape;61;p14"/>
          <p:cNvSpPr txBox="1">
            <a:spLocks noGrp="1"/>
          </p:cNvSpPr>
          <p:nvPr>
            <p:ph type="title" idx="2"/>
          </p:nvPr>
        </p:nvSpPr>
        <p:spPr>
          <a:xfrm>
            <a:off x="2022629" y="1778850"/>
            <a:ext cx="134055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1800"/>
              <a:buNone/>
              <a:defRPr sz="1350">
                <a:solidFill>
                  <a:schemeClr val="lt2"/>
                </a:solidFill>
              </a:defRPr>
            </a:lvl1pPr>
            <a:lvl2pPr lvl="1" algn="ctr" rtl="0">
              <a:spcBef>
                <a:spcPts val="0"/>
              </a:spcBef>
              <a:spcAft>
                <a:spcPts val="0"/>
              </a:spcAft>
              <a:buClr>
                <a:schemeClr val="lt2"/>
              </a:buClr>
              <a:buSzPts val="4200"/>
              <a:buNone/>
              <a:defRPr sz="3150">
                <a:solidFill>
                  <a:schemeClr val="lt2"/>
                </a:solidFill>
              </a:defRPr>
            </a:lvl2pPr>
            <a:lvl3pPr lvl="2" algn="ctr" rtl="0">
              <a:spcBef>
                <a:spcPts val="0"/>
              </a:spcBef>
              <a:spcAft>
                <a:spcPts val="0"/>
              </a:spcAft>
              <a:buClr>
                <a:schemeClr val="lt2"/>
              </a:buClr>
              <a:buSzPts val="4200"/>
              <a:buNone/>
              <a:defRPr sz="3150">
                <a:solidFill>
                  <a:schemeClr val="lt2"/>
                </a:solidFill>
              </a:defRPr>
            </a:lvl3pPr>
            <a:lvl4pPr lvl="3" algn="ctr" rtl="0">
              <a:spcBef>
                <a:spcPts val="0"/>
              </a:spcBef>
              <a:spcAft>
                <a:spcPts val="0"/>
              </a:spcAft>
              <a:buClr>
                <a:schemeClr val="lt2"/>
              </a:buClr>
              <a:buSzPts val="4200"/>
              <a:buNone/>
              <a:defRPr sz="3150">
                <a:solidFill>
                  <a:schemeClr val="lt2"/>
                </a:solidFill>
              </a:defRPr>
            </a:lvl4pPr>
            <a:lvl5pPr lvl="4" algn="ctr" rtl="0">
              <a:spcBef>
                <a:spcPts val="0"/>
              </a:spcBef>
              <a:spcAft>
                <a:spcPts val="0"/>
              </a:spcAft>
              <a:buClr>
                <a:schemeClr val="lt2"/>
              </a:buClr>
              <a:buSzPts val="4200"/>
              <a:buNone/>
              <a:defRPr sz="3150">
                <a:solidFill>
                  <a:schemeClr val="lt2"/>
                </a:solidFill>
              </a:defRPr>
            </a:lvl5pPr>
            <a:lvl6pPr lvl="5" algn="ctr" rtl="0">
              <a:spcBef>
                <a:spcPts val="0"/>
              </a:spcBef>
              <a:spcAft>
                <a:spcPts val="0"/>
              </a:spcAft>
              <a:buClr>
                <a:schemeClr val="lt2"/>
              </a:buClr>
              <a:buSzPts val="4200"/>
              <a:buNone/>
              <a:defRPr sz="3150">
                <a:solidFill>
                  <a:schemeClr val="lt2"/>
                </a:solidFill>
              </a:defRPr>
            </a:lvl6pPr>
            <a:lvl7pPr lvl="6" algn="ctr" rtl="0">
              <a:spcBef>
                <a:spcPts val="0"/>
              </a:spcBef>
              <a:spcAft>
                <a:spcPts val="0"/>
              </a:spcAft>
              <a:buClr>
                <a:schemeClr val="lt2"/>
              </a:buClr>
              <a:buSzPts val="4200"/>
              <a:buNone/>
              <a:defRPr sz="3150">
                <a:solidFill>
                  <a:schemeClr val="lt2"/>
                </a:solidFill>
              </a:defRPr>
            </a:lvl7pPr>
            <a:lvl8pPr lvl="7" algn="ctr" rtl="0">
              <a:spcBef>
                <a:spcPts val="0"/>
              </a:spcBef>
              <a:spcAft>
                <a:spcPts val="0"/>
              </a:spcAft>
              <a:buClr>
                <a:schemeClr val="lt2"/>
              </a:buClr>
              <a:buSzPts val="4200"/>
              <a:buNone/>
              <a:defRPr sz="3150">
                <a:solidFill>
                  <a:schemeClr val="lt2"/>
                </a:solidFill>
              </a:defRPr>
            </a:lvl8pPr>
            <a:lvl9pPr lvl="8" algn="ctr" rtl="0">
              <a:spcBef>
                <a:spcPts val="0"/>
              </a:spcBef>
              <a:spcAft>
                <a:spcPts val="0"/>
              </a:spcAft>
              <a:buClr>
                <a:schemeClr val="lt2"/>
              </a:buClr>
              <a:buSzPts val="4200"/>
              <a:buNone/>
              <a:defRPr sz="3150">
                <a:solidFill>
                  <a:schemeClr val="lt2"/>
                </a:solidFill>
              </a:defRPr>
            </a:lvl9pPr>
          </a:lstStyle>
          <a:p>
            <a:endParaRPr/>
          </a:p>
        </p:txBody>
      </p:sp>
      <p:sp>
        <p:nvSpPr>
          <p:cNvPr id="62" name="Google Shape;62;p14"/>
          <p:cNvSpPr txBox="1">
            <a:spLocks noGrp="1"/>
          </p:cNvSpPr>
          <p:nvPr>
            <p:ph type="subTitle" idx="3"/>
          </p:nvPr>
        </p:nvSpPr>
        <p:spPr>
          <a:xfrm>
            <a:off x="2022629" y="3196350"/>
            <a:ext cx="134055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050">
                <a:solidFill>
                  <a:schemeClr val="lt2"/>
                </a:solidFill>
              </a:defRPr>
            </a:lvl1pPr>
            <a:lvl2pPr lvl="1" algn="ctr" rtl="0">
              <a:lnSpc>
                <a:spcPct val="100000"/>
              </a:lnSpc>
              <a:spcBef>
                <a:spcPts val="0"/>
              </a:spcBef>
              <a:spcAft>
                <a:spcPts val="0"/>
              </a:spcAft>
              <a:buClr>
                <a:schemeClr val="lt2"/>
              </a:buClr>
              <a:buSzPts val="2100"/>
              <a:buNone/>
              <a:defRPr sz="1575">
                <a:solidFill>
                  <a:schemeClr val="lt2"/>
                </a:solidFill>
              </a:defRPr>
            </a:lvl2pPr>
            <a:lvl3pPr lvl="2" algn="ctr" rtl="0">
              <a:lnSpc>
                <a:spcPct val="100000"/>
              </a:lnSpc>
              <a:spcBef>
                <a:spcPts val="0"/>
              </a:spcBef>
              <a:spcAft>
                <a:spcPts val="0"/>
              </a:spcAft>
              <a:buClr>
                <a:schemeClr val="lt2"/>
              </a:buClr>
              <a:buSzPts val="2100"/>
              <a:buNone/>
              <a:defRPr sz="1575">
                <a:solidFill>
                  <a:schemeClr val="lt2"/>
                </a:solidFill>
              </a:defRPr>
            </a:lvl3pPr>
            <a:lvl4pPr lvl="3" algn="ctr" rtl="0">
              <a:lnSpc>
                <a:spcPct val="100000"/>
              </a:lnSpc>
              <a:spcBef>
                <a:spcPts val="0"/>
              </a:spcBef>
              <a:spcAft>
                <a:spcPts val="0"/>
              </a:spcAft>
              <a:buClr>
                <a:schemeClr val="lt2"/>
              </a:buClr>
              <a:buSzPts val="2100"/>
              <a:buNone/>
              <a:defRPr sz="1575">
                <a:solidFill>
                  <a:schemeClr val="lt2"/>
                </a:solidFill>
              </a:defRPr>
            </a:lvl4pPr>
            <a:lvl5pPr lvl="4" algn="ctr" rtl="0">
              <a:lnSpc>
                <a:spcPct val="100000"/>
              </a:lnSpc>
              <a:spcBef>
                <a:spcPts val="0"/>
              </a:spcBef>
              <a:spcAft>
                <a:spcPts val="0"/>
              </a:spcAft>
              <a:buClr>
                <a:schemeClr val="lt2"/>
              </a:buClr>
              <a:buSzPts val="2100"/>
              <a:buNone/>
              <a:defRPr sz="1575">
                <a:solidFill>
                  <a:schemeClr val="lt2"/>
                </a:solidFill>
              </a:defRPr>
            </a:lvl5pPr>
            <a:lvl6pPr lvl="5" algn="ctr" rtl="0">
              <a:lnSpc>
                <a:spcPct val="100000"/>
              </a:lnSpc>
              <a:spcBef>
                <a:spcPts val="0"/>
              </a:spcBef>
              <a:spcAft>
                <a:spcPts val="0"/>
              </a:spcAft>
              <a:buClr>
                <a:schemeClr val="lt2"/>
              </a:buClr>
              <a:buSzPts val="2100"/>
              <a:buNone/>
              <a:defRPr sz="1575">
                <a:solidFill>
                  <a:schemeClr val="lt2"/>
                </a:solidFill>
              </a:defRPr>
            </a:lvl6pPr>
            <a:lvl7pPr lvl="6" algn="ctr" rtl="0">
              <a:lnSpc>
                <a:spcPct val="100000"/>
              </a:lnSpc>
              <a:spcBef>
                <a:spcPts val="0"/>
              </a:spcBef>
              <a:spcAft>
                <a:spcPts val="0"/>
              </a:spcAft>
              <a:buClr>
                <a:schemeClr val="lt2"/>
              </a:buClr>
              <a:buSzPts val="2100"/>
              <a:buNone/>
              <a:defRPr sz="1575">
                <a:solidFill>
                  <a:schemeClr val="lt2"/>
                </a:solidFill>
              </a:defRPr>
            </a:lvl7pPr>
            <a:lvl8pPr lvl="7" algn="ctr" rtl="0">
              <a:lnSpc>
                <a:spcPct val="100000"/>
              </a:lnSpc>
              <a:spcBef>
                <a:spcPts val="0"/>
              </a:spcBef>
              <a:spcAft>
                <a:spcPts val="0"/>
              </a:spcAft>
              <a:buClr>
                <a:schemeClr val="lt2"/>
              </a:buClr>
              <a:buSzPts val="2100"/>
              <a:buNone/>
              <a:defRPr sz="1575">
                <a:solidFill>
                  <a:schemeClr val="lt2"/>
                </a:solidFill>
              </a:defRPr>
            </a:lvl8pPr>
            <a:lvl9pPr lvl="8" algn="ctr" rtl="0">
              <a:lnSpc>
                <a:spcPct val="100000"/>
              </a:lnSpc>
              <a:spcBef>
                <a:spcPts val="0"/>
              </a:spcBef>
              <a:spcAft>
                <a:spcPts val="0"/>
              </a:spcAft>
              <a:buClr>
                <a:schemeClr val="lt2"/>
              </a:buClr>
              <a:buSzPts val="2100"/>
              <a:buNone/>
              <a:defRPr sz="1575">
                <a:solidFill>
                  <a:schemeClr val="lt2"/>
                </a:solidFill>
              </a:defRPr>
            </a:lvl9pPr>
          </a:lstStyle>
          <a:p>
            <a:endParaRPr/>
          </a:p>
        </p:txBody>
      </p:sp>
      <p:sp>
        <p:nvSpPr>
          <p:cNvPr id="63" name="Google Shape;63;p14"/>
          <p:cNvSpPr txBox="1">
            <a:spLocks noGrp="1"/>
          </p:cNvSpPr>
          <p:nvPr>
            <p:ph type="title" idx="4"/>
          </p:nvPr>
        </p:nvSpPr>
        <p:spPr>
          <a:xfrm>
            <a:off x="3494822" y="1778850"/>
            <a:ext cx="134055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350"/>
            </a:lvl1pPr>
            <a:lvl2pPr lvl="1" algn="ctr" rtl="0">
              <a:spcBef>
                <a:spcPts val="0"/>
              </a:spcBef>
              <a:spcAft>
                <a:spcPts val="0"/>
              </a:spcAft>
              <a:buSzPts val="4200"/>
              <a:buNone/>
              <a:defRPr sz="3150"/>
            </a:lvl2pPr>
            <a:lvl3pPr lvl="2" algn="ctr" rtl="0">
              <a:spcBef>
                <a:spcPts val="0"/>
              </a:spcBef>
              <a:spcAft>
                <a:spcPts val="0"/>
              </a:spcAft>
              <a:buSzPts val="4200"/>
              <a:buNone/>
              <a:defRPr sz="3150"/>
            </a:lvl3pPr>
            <a:lvl4pPr lvl="3" algn="ctr" rtl="0">
              <a:spcBef>
                <a:spcPts val="0"/>
              </a:spcBef>
              <a:spcAft>
                <a:spcPts val="0"/>
              </a:spcAft>
              <a:buSzPts val="4200"/>
              <a:buNone/>
              <a:defRPr sz="3150"/>
            </a:lvl4pPr>
            <a:lvl5pPr lvl="4" algn="ctr" rtl="0">
              <a:spcBef>
                <a:spcPts val="0"/>
              </a:spcBef>
              <a:spcAft>
                <a:spcPts val="0"/>
              </a:spcAft>
              <a:buSzPts val="4200"/>
              <a:buNone/>
              <a:defRPr sz="3150"/>
            </a:lvl5pPr>
            <a:lvl6pPr lvl="5" algn="ctr" rtl="0">
              <a:spcBef>
                <a:spcPts val="0"/>
              </a:spcBef>
              <a:spcAft>
                <a:spcPts val="0"/>
              </a:spcAft>
              <a:buSzPts val="4200"/>
              <a:buNone/>
              <a:defRPr sz="3150"/>
            </a:lvl6pPr>
            <a:lvl7pPr lvl="6" algn="ctr" rtl="0">
              <a:spcBef>
                <a:spcPts val="0"/>
              </a:spcBef>
              <a:spcAft>
                <a:spcPts val="0"/>
              </a:spcAft>
              <a:buSzPts val="4200"/>
              <a:buNone/>
              <a:defRPr sz="3150"/>
            </a:lvl7pPr>
            <a:lvl8pPr lvl="7" algn="ctr" rtl="0">
              <a:spcBef>
                <a:spcPts val="0"/>
              </a:spcBef>
              <a:spcAft>
                <a:spcPts val="0"/>
              </a:spcAft>
              <a:buSzPts val="4200"/>
              <a:buNone/>
              <a:defRPr sz="3150"/>
            </a:lvl8pPr>
            <a:lvl9pPr lvl="8" algn="ctr" rtl="0">
              <a:spcBef>
                <a:spcPts val="0"/>
              </a:spcBef>
              <a:spcAft>
                <a:spcPts val="0"/>
              </a:spcAft>
              <a:buSzPts val="4200"/>
              <a:buNone/>
              <a:defRPr sz="3150"/>
            </a:lvl9pPr>
          </a:lstStyle>
          <a:p>
            <a:endParaRPr/>
          </a:p>
        </p:txBody>
      </p:sp>
      <p:sp>
        <p:nvSpPr>
          <p:cNvPr id="64" name="Google Shape;64;p14"/>
          <p:cNvSpPr txBox="1">
            <a:spLocks noGrp="1"/>
          </p:cNvSpPr>
          <p:nvPr>
            <p:ph type="subTitle" idx="5"/>
          </p:nvPr>
        </p:nvSpPr>
        <p:spPr>
          <a:xfrm>
            <a:off x="3494822" y="3196350"/>
            <a:ext cx="134055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2100"/>
              <a:buNone/>
              <a:defRPr sz="1575"/>
            </a:lvl2pPr>
            <a:lvl3pPr lvl="2" algn="ctr" rtl="0">
              <a:lnSpc>
                <a:spcPct val="100000"/>
              </a:lnSpc>
              <a:spcBef>
                <a:spcPts val="0"/>
              </a:spcBef>
              <a:spcAft>
                <a:spcPts val="0"/>
              </a:spcAft>
              <a:buSzPts val="2100"/>
              <a:buNone/>
              <a:defRPr sz="1575"/>
            </a:lvl3pPr>
            <a:lvl4pPr lvl="3" algn="ctr" rtl="0">
              <a:lnSpc>
                <a:spcPct val="100000"/>
              </a:lnSpc>
              <a:spcBef>
                <a:spcPts val="0"/>
              </a:spcBef>
              <a:spcAft>
                <a:spcPts val="0"/>
              </a:spcAft>
              <a:buSzPts val="2100"/>
              <a:buNone/>
              <a:defRPr sz="1575"/>
            </a:lvl4pPr>
            <a:lvl5pPr lvl="4" algn="ctr" rtl="0">
              <a:lnSpc>
                <a:spcPct val="100000"/>
              </a:lnSpc>
              <a:spcBef>
                <a:spcPts val="0"/>
              </a:spcBef>
              <a:spcAft>
                <a:spcPts val="0"/>
              </a:spcAft>
              <a:buSzPts val="2100"/>
              <a:buNone/>
              <a:defRPr sz="1575"/>
            </a:lvl5pPr>
            <a:lvl6pPr lvl="5" algn="ctr" rtl="0">
              <a:lnSpc>
                <a:spcPct val="100000"/>
              </a:lnSpc>
              <a:spcBef>
                <a:spcPts val="0"/>
              </a:spcBef>
              <a:spcAft>
                <a:spcPts val="0"/>
              </a:spcAft>
              <a:buSzPts val="2100"/>
              <a:buNone/>
              <a:defRPr sz="1575"/>
            </a:lvl6pPr>
            <a:lvl7pPr lvl="6" algn="ctr" rtl="0">
              <a:lnSpc>
                <a:spcPct val="100000"/>
              </a:lnSpc>
              <a:spcBef>
                <a:spcPts val="0"/>
              </a:spcBef>
              <a:spcAft>
                <a:spcPts val="0"/>
              </a:spcAft>
              <a:buSzPts val="2100"/>
              <a:buNone/>
              <a:defRPr sz="1575"/>
            </a:lvl7pPr>
            <a:lvl8pPr lvl="7" algn="ctr" rtl="0">
              <a:lnSpc>
                <a:spcPct val="100000"/>
              </a:lnSpc>
              <a:spcBef>
                <a:spcPts val="0"/>
              </a:spcBef>
              <a:spcAft>
                <a:spcPts val="0"/>
              </a:spcAft>
              <a:buSzPts val="2100"/>
              <a:buNone/>
              <a:defRPr sz="1575"/>
            </a:lvl8pPr>
            <a:lvl9pPr lvl="8" algn="ctr" rtl="0">
              <a:lnSpc>
                <a:spcPct val="100000"/>
              </a:lnSpc>
              <a:spcBef>
                <a:spcPts val="0"/>
              </a:spcBef>
              <a:spcAft>
                <a:spcPts val="0"/>
              </a:spcAft>
              <a:buSzPts val="2100"/>
              <a:buNone/>
              <a:defRPr sz="1575"/>
            </a:lvl9pPr>
          </a:lstStyle>
          <a:p>
            <a:endParaRPr/>
          </a:p>
        </p:txBody>
      </p:sp>
      <p:sp>
        <p:nvSpPr>
          <p:cNvPr id="65" name="Google Shape;65;p14"/>
          <p:cNvSpPr txBox="1">
            <a:spLocks noGrp="1"/>
          </p:cNvSpPr>
          <p:nvPr>
            <p:ph type="title" idx="6"/>
          </p:nvPr>
        </p:nvSpPr>
        <p:spPr>
          <a:xfrm>
            <a:off x="4967016" y="1778850"/>
            <a:ext cx="134055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350"/>
            </a:lvl1pPr>
            <a:lvl2pPr lvl="1" algn="ctr" rtl="0">
              <a:spcBef>
                <a:spcPts val="0"/>
              </a:spcBef>
              <a:spcAft>
                <a:spcPts val="0"/>
              </a:spcAft>
              <a:buSzPts val="4200"/>
              <a:buNone/>
              <a:defRPr sz="3150"/>
            </a:lvl2pPr>
            <a:lvl3pPr lvl="2" algn="ctr" rtl="0">
              <a:spcBef>
                <a:spcPts val="0"/>
              </a:spcBef>
              <a:spcAft>
                <a:spcPts val="0"/>
              </a:spcAft>
              <a:buSzPts val="4200"/>
              <a:buNone/>
              <a:defRPr sz="3150"/>
            </a:lvl3pPr>
            <a:lvl4pPr lvl="3" algn="ctr" rtl="0">
              <a:spcBef>
                <a:spcPts val="0"/>
              </a:spcBef>
              <a:spcAft>
                <a:spcPts val="0"/>
              </a:spcAft>
              <a:buSzPts val="4200"/>
              <a:buNone/>
              <a:defRPr sz="3150"/>
            </a:lvl4pPr>
            <a:lvl5pPr lvl="4" algn="ctr" rtl="0">
              <a:spcBef>
                <a:spcPts val="0"/>
              </a:spcBef>
              <a:spcAft>
                <a:spcPts val="0"/>
              </a:spcAft>
              <a:buSzPts val="4200"/>
              <a:buNone/>
              <a:defRPr sz="3150"/>
            </a:lvl5pPr>
            <a:lvl6pPr lvl="5" algn="ctr" rtl="0">
              <a:spcBef>
                <a:spcPts val="0"/>
              </a:spcBef>
              <a:spcAft>
                <a:spcPts val="0"/>
              </a:spcAft>
              <a:buSzPts val="4200"/>
              <a:buNone/>
              <a:defRPr sz="3150"/>
            </a:lvl6pPr>
            <a:lvl7pPr lvl="6" algn="ctr" rtl="0">
              <a:spcBef>
                <a:spcPts val="0"/>
              </a:spcBef>
              <a:spcAft>
                <a:spcPts val="0"/>
              </a:spcAft>
              <a:buSzPts val="4200"/>
              <a:buNone/>
              <a:defRPr sz="3150"/>
            </a:lvl7pPr>
            <a:lvl8pPr lvl="7" algn="ctr" rtl="0">
              <a:spcBef>
                <a:spcPts val="0"/>
              </a:spcBef>
              <a:spcAft>
                <a:spcPts val="0"/>
              </a:spcAft>
              <a:buSzPts val="4200"/>
              <a:buNone/>
              <a:defRPr sz="3150"/>
            </a:lvl8pPr>
            <a:lvl9pPr lvl="8" algn="ctr" rtl="0">
              <a:spcBef>
                <a:spcPts val="0"/>
              </a:spcBef>
              <a:spcAft>
                <a:spcPts val="0"/>
              </a:spcAft>
              <a:buSzPts val="4200"/>
              <a:buNone/>
              <a:defRPr sz="3150"/>
            </a:lvl9pPr>
          </a:lstStyle>
          <a:p>
            <a:endParaRPr/>
          </a:p>
        </p:txBody>
      </p:sp>
      <p:sp>
        <p:nvSpPr>
          <p:cNvPr id="66" name="Google Shape;66;p14"/>
          <p:cNvSpPr txBox="1">
            <a:spLocks noGrp="1"/>
          </p:cNvSpPr>
          <p:nvPr>
            <p:ph type="subTitle" idx="7"/>
          </p:nvPr>
        </p:nvSpPr>
        <p:spPr>
          <a:xfrm>
            <a:off x="4967016" y="3196350"/>
            <a:ext cx="134055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2100"/>
              <a:buNone/>
              <a:defRPr sz="1575"/>
            </a:lvl2pPr>
            <a:lvl3pPr lvl="2" algn="ctr" rtl="0">
              <a:lnSpc>
                <a:spcPct val="100000"/>
              </a:lnSpc>
              <a:spcBef>
                <a:spcPts val="0"/>
              </a:spcBef>
              <a:spcAft>
                <a:spcPts val="0"/>
              </a:spcAft>
              <a:buSzPts val="2100"/>
              <a:buNone/>
              <a:defRPr sz="1575"/>
            </a:lvl3pPr>
            <a:lvl4pPr lvl="3" algn="ctr" rtl="0">
              <a:lnSpc>
                <a:spcPct val="100000"/>
              </a:lnSpc>
              <a:spcBef>
                <a:spcPts val="0"/>
              </a:spcBef>
              <a:spcAft>
                <a:spcPts val="0"/>
              </a:spcAft>
              <a:buSzPts val="2100"/>
              <a:buNone/>
              <a:defRPr sz="1575"/>
            </a:lvl4pPr>
            <a:lvl5pPr lvl="4" algn="ctr" rtl="0">
              <a:lnSpc>
                <a:spcPct val="100000"/>
              </a:lnSpc>
              <a:spcBef>
                <a:spcPts val="0"/>
              </a:spcBef>
              <a:spcAft>
                <a:spcPts val="0"/>
              </a:spcAft>
              <a:buSzPts val="2100"/>
              <a:buNone/>
              <a:defRPr sz="1575"/>
            </a:lvl5pPr>
            <a:lvl6pPr lvl="5" algn="ctr" rtl="0">
              <a:lnSpc>
                <a:spcPct val="100000"/>
              </a:lnSpc>
              <a:spcBef>
                <a:spcPts val="0"/>
              </a:spcBef>
              <a:spcAft>
                <a:spcPts val="0"/>
              </a:spcAft>
              <a:buSzPts val="2100"/>
              <a:buNone/>
              <a:defRPr sz="1575"/>
            </a:lvl6pPr>
            <a:lvl7pPr lvl="6" algn="ctr" rtl="0">
              <a:lnSpc>
                <a:spcPct val="100000"/>
              </a:lnSpc>
              <a:spcBef>
                <a:spcPts val="0"/>
              </a:spcBef>
              <a:spcAft>
                <a:spcPts val="0"/>
              </a:spcAft>
              <a:buSzPts val="2100"/>
              <a:buNone/>
              <a:defRPr sz="1575"/>
            </a:lvl7pPr>
            <a:lvl8pPr lvl="7" algn="ctr" rtl="0">
              <a:lnSpc>
                <a:spcPct val="100000"/>
              </a:lnSpc>
              <a:spcBef>
                <a:spcPts val="0"/>
              </a:spcBef>
              <a:spcAft>
                <a:spcPts val="0"/>
              </a:spcAft>
              <a:buSzPts val="2100"/>
              <a:buNone/>
              <a:defRPr sz="1575"/>
            </a:lvl8pPr>
            <a:lvl9pPr lvl="8" algn="ctr" rtl="0">
              <a:lnSpc>
                <a:spcPct val="100000"/>
              </a:lnSpc>
              <a:spcBef>
                <a:spcPts val="0"/>
              </a:spcBef>
              <a:spcAft>
                <a:spcPts val="0"/>
              </a:spcAft>
              <a:buSzPts val="2100"/>
              <a:buNone/>
              <a:defRPr sz="1575"/>
            </a:lvl9pPr>
          </a:lstStyle>
          <a:p>
            <a:endParaRPr/>
          </a:p>
        </p:txBody>
      </p:sp>
      <p:sp>
        <p:nvSpPr>
          <p:cNvPr id="67" name="Google Shape;67;p14"/>
          <p:cNvSpPr txBox="1">
            <a:spLocks noGrp="1"/>
          </p:cNvSpPr>
          <p:nvPr>
            <p:ph type="title" idx="8" hasCustomPrompt="1"/>
          </p:nvPr>
        </p:nvSpPr>
        <p:spPr>
          <a:xfrm>
            <a:off x="526256" y="1260050"/>
            <a:ext cx="1388925" cy="109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6000"/>
              <a:buNone/>
              <a:defRPr sz="4500">
                <a:solidFill>
                  <a:schemeClr val="lt2"/>
                </a:solidFill>
              </a:defRPr>
            </a:lvl1pPr>
            <a:lvl2pPr lvl="1" algn="ctr" rtl="0">
              <a:spcBef>
                <a:spcPts val="0"/>
              </a:spcBef>
              <a:spcAft>
                <a:spcPts val="0"/>
              </a:spcAft>
              <a:buClr>
                <a:schemeClr val="lt2"/>
              </a:buClr>
              <a:buSzPts val="6000"/>
              <a:buNone/>
              <a:defRPr sz="4500">
                <a:solidFill>
                  <a:schemeClr val="lt2"/>
                </a:solidFill>
              </a:defRPr>
            </a:lvl2pPr>
            <a:lvl3pPr lvl="2" algn="ctr" rtl="0">
              <a:spcBef>
                <a:spcPts val="0"/>
              </a:spcBef>
              <a:spcAft>
                <a:spcPts val="0"/>
              </a:spcAft>
              <a:buClr>
                <a:schemeClr val="lt2"/>
              </a:buClr>
              <a:buSzPts val="6000"/>
              <a:buNone/>
              <a:defRPr sz="4500">
                <a:solidFill>
                  <a:schemeClr val="lt2"/>
                </a:solidFill>
              </a:defRPr>
            </a:lvl3pPr>
            <a:lvl4pPr lvl="3" algn="ctr" rtl="0">
              <a:spcBef>
                <a:spcPts val="0"/>
              </a:spcBef>
              <a:spcAft>
                <a:spcPts val="0"/>
              </a:spcAft>
              <a:buClr>
                <a:schemeClr val="lt2"/>
              </a:buClr>
              <a:buSzPts val="6000"/>
              <a:buNone/>
              <a:defRPr sz="4500">
                <a:solidFill>
                  <a:schemeClr val="lt2"/>
                </a:solidFill>
              </a:defRPr>
            </a:lvl4pPr>
            <a:lvl5pPr lvl="4" algn="ctr" rtl="0">
              <a:spcBef>
                <a:spcPts val="0"/>
              </a:spcBef>
              <a:spcAft>
                <a:spcPts val="0"/>
              </a:spcAft>
              <a:buClr>
                <a:schemeClr val="lt2"/>
              </a:buClr>
              <a:buSzPts val="6000"/>
              <a:buNone/>
              <a:defRPr sz="4500">
                <a:solidFill>
                  <a:schemeClr val="lt2"/>
                </a:solidFill>
              </a:defRPr>
            </a:lvl5pPr>
            <a:lvl6pPr lvl="5" algn="ctr" rtl="0">
              <a:spcBef>
                <a:spcPts val="0"/>
              </a:spcBef>
              <a:spcAft>
                <a:spcPts val="0"/>
              </a:spcAft>
              <a:buClr>
                <a:schemeClr val="lt2"/>
              </a:buClr>
              <a:buSzPts val="6000"/>
              <a:buNone/>
              <a:defRPr sz="4500">
                <a:solidFill>
                  <a:schemeClr val="lt2"/>
                </a:solidFill>
              </a:defRPr>
            </a:lvl6pPr>
            <a:lvl7pPr lvl="6" algn="ctr" rtl="0">
              <a:spcBef>
                <a:spcPts val="0"/>
              </a:spcBef>
              <a:spcAft>
                <a:spcPts val="0"/>
              </a:spcAft>
              <a:buClr>
                <a:schemeClr val="lt2"/>
              </a:buClr>
              <a:buSzPts val="6000"/>
              <a:buNone/>
              <a:defRPr sz="4500">
                <a:solidFill>
                  <a:schemeClr val="lt2"/>
                </a:solidFill>
              </a:defRPr>
            </a:lvl7pPr>
            <a:lvl8pPr lvl="7" algn="ctr" rtl="0">
              <a:spcBef>
                <a:spcPts val="0"/>
              </a:spcBef>
              <a:spcAft>
                <a:spcPts val="0"/>
              </a:spcAft>
              <a:buClr>
                <a:schemeClr val="lt2"/>
              </a:buClr>
              <a:buSzPts val="6000"/>
              <a:buNone/>
              <a:defRPr sz="4500">
                <a:solidFill>
                  <a:schemeClr val="lt2"/>
                </a:solidFill>
              </a:defRPr>
            </a:lvl8pPr>
            <a:lvl9pPr lvl="8" algn="ctr" rtl="0">
              <a:spcBef>
                <a:spcPts val="0"/>
              </a:spcBef>
              <a:spcAft>
                <a:spcPts val="0"/>
              </a:spcAft>
              <a:buClr>
                <a:schemeClr val="lt2"/>
              </a:buClr>
              <a:buSzPts val="6000"/>
              <a:buNone/>
              <a:defRPr sz="4500">
                <a:solidFill>
                  <a:schemeClr val="lt2"/>
                </a:solidFill>
              </a:defRPr>
            </a:lvl9pPr>
          </a:lstStyle>
          <a:p>
            <a:r>
              <a:t>xx%</a:t>
            </a:r>
          </a:p>
        </p:txBody>
      </p:sp>
      <p:sp>
        <p:nvSpPr>
          <p:cNvPr id="68" name="Google Shape;68;p14"/>
          <p:cNvSpPr txBox="1">
            <a:spLocks noGrp="1"/>
          </p:cNvSpPr>
          <p:nvPr>
            <p:ph type="title" idx="9" hasCustomPrompt="1"/>
          </p:nvPr>
        </p:nvSpPr>
        <p:spPr>
          <a:xfrm>
            <a:off x="4942838" y="1260050"/>
            <a:ext cx="1388925" cy="109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4500">
                <a:solidFill>
                  <a:schemeClr val="dk2"/>
                </a:solidFill>
              </a:defRPr>
            </a:lvl1pPr>
            <a:lvl2pPr lvl="1" algn="ctr" rtl="0">
              <a:spcBef>
                <a:spcPts val="0"/>
              </a:spcBef>
              <a:spcAft>
                <a:spcPts val="0"/>
              </a:spcAft>
              <a:buClr>
                <a:schemeClr val="dk2"/>
              </a:buClr>
              <a:buSzPts val="6000"/>
              <a:buNone/>
              <a:defRPr sz="4500">
                <a:solidFill>
                  <a:schemeClr val="dk2"/>
                </a:solidFill>
              </a:defRPr>
            </a:lvl2pPr>
            <a:lvl3pPr lvl="2" algn="ctr" rtl="0">
              <a:spcBef>
                <a:spcPts val="0"/>
              </a:spcBef>
              <a:spcAft>
                <a:spcPts val="0"/>
              </a:spcAft>
              <a:buClr>
                <a:schemeClr val="dk2"/>
              </a:buClr>
              <a:buSzPts val="6000"/>
              <a:buNone/>
              <a:defRPr sz="4500">
                <a:solidFill>
                  <a:schemeClr val="dk2"/>
                </a:solidFill>
              </a:defRPr>
            </a:lvl3pPr>
            <a:lvl4pPr lvl="3" algn="ctr" rtl="0">
              <a:spcBef>
                <a:spcPts val="0"/>
              </a:spcBef>
              <a:spcAft>
                <a:spcPts val="0"/>
              </a:spcAft>
              <a:buClr>
                <a:schemeClr val="dk2"/>
              </a:buClr>
              <a:buSzPts val="6000"/>
              <a:buNone/>
              <a:defRPr sz="4500">
                <a:solidFill>
                  <a:schemeClr val="dk2"/>
                </a:solidFill>
              </a:defRPr>
            </a:lvl4pPr>
            <a:lvl5pPr lvl="4" algn="ctr" rtl="0">
              <a:spcBef>
                <a:spcPts val="0"/>
              </a:spcBef>
              <a:spcAft>
                <a:spcPts val="0"/>
              </a:spcAft>
              <a:buClr>
                <a:schemeClr val="dk2"/>
              </a:buClr>
              <a:buSzPts val="6000"/>
              <a:buNone/>
              <a:defRPr sz="4500">
                <a:solidFill>
                  <a:schemeClr val="dk2"/>
                </a:solidFill>
              </a:defRPr>
            </a:lvl5pPr>
            <a:lvl6pPr lvl="5" algn="ctr" rtl="0">
              <a:spcBef>
                <a:spcPts val="0"/>
              </a:spcBef>
              <a:spcAft>
                <a:spcPts val="0"/>
              </a:spcAft>
              <a:buClr>
                <a:schemeClr val="dk2"/>
              </a:buClr>
              <a:buSzPts val="6000"/>
              <a:buNone/>
              <a:defRPr sz="4500">
                <a:solidFill>
                  <a:schemeClr val="dk2"/>
                </a:solidFill>
              </a:defRPr>
            </a:lvl6pPr>
            <a:lvl7pPr lvl="6" algn="ctr" rtl="0">
              <a:spcBef>
                <a:spcPts val="0"/>
              </a:spcBef>
              <a:spcAft>
                <a:spcPts val="0"/>
              </a:spcAft>
              <a:buClr>
                <a:schemeClr val="dk2"/>
              </a:buClr>
              <a:buSzPts val="6000"/>
              <a:buNone/>
              <a:defRPr sz="4500">
                <a:solidFill>
                  <a:schemeClr val="dk2"/>
                </a:solidFill>
              </a:defRPr>
            </a:lvl7pPr>
            <a:lvl8pPr lvl="7" algn="ctr" rtl="0">
              <a:spcBef>
                <a:spcPts val="0"/>
              </a:spcBef>
              <a:spcAft>
                <a:spcPts val="0"/>
              </a:spcAft>
              <a:buClr>
                <a:schemeClr val="dk2"/>
              </a:buClr>
              <a:buSzPts val="6000"/>
              <a:buNone/>
              <a:defRPr sz="4500">
                <a:solidFill>
                  <a:schemeClr val="dk2"/>
                </a:solidFill>
              </a:defRPr>
            </a:lvl8pPr>
            <a:lvl9pPr lvl="8" algn="ctr" rtl="0">
              <a:spcBef>
                <a:spcPts val="0"/>
              </a:spcBef>
              <a:spcAft>
                <a:spcPts val="0"/>
              </a:spcAft>
              <a:buClr>
                <a:schemeClr val="dk2"/>
              </a:buClr>
              <a:buSzPts val="6000"/>
              <a:buNone/>
              <a:defRPr sz="4500">
                <a:solidFill>
                  <a:schemeClr val="dk2"/>
                </a:solidFill>
              </a:defRPr>
            </a:lvl9pPr>
          </a:lstStyle>
          <a:p>
            <a:r>
              <a:t>xx%</a:t>
            </a:r>
          </a:p>
        </p:txBody>
      </p:sp>
      <p:sp>
        <p:nvSpPr>
          <p:cNvPr id="69" name="Google Shape;69;p14"/>
          <p:cNvSpPr txBox="1">
            <a:spLocks noGrp="1"/>
          </p:cNvSpPr>
          <p:nvPr>
            <p:ph type="title" idx="13" hasCustomPrompt="1"/>
          </p:nvPr>
        </p:nvSpPr>
        <p:spPr>
          <a:xfrm>
            <a:off x="3458551" y="1260050"/>
            <a:ext cx="1388925" cy="109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4500">
                <a:solidFill>
                  <a:schemeClr val="dk2"/>
                </a:solidFill>
              </a:defRPr>
            </a:lvl1pPr>
            <a:lvl2pPr lvl="1" algn="ctr" rtl="0">
              <a:spcBef>
                <a:spcPts val="0"/>
              </a:spcBef>
              <a:spcAft>
                <a:spcPts val="0"/>
              </a:spcAft>
              <a:buClr>
                <a:schemeClr val="dk2"/>
              </a:buClr>
              <a:buSzPts val="6000"/>
              <a:buNone/>
              <a:defRPr sz="4500">
                <a:solidFill>
                  <a:schemeClr val="dk2"/>
                </a:solidFill>
              </a:defRPr>
            </a:lvl2pPr>
            <a:lvl3pPr lvl="2" algn="ctr" rtl="0">
              <a:spcBef>
                <a:spcPts val="0"/>
              </a:spcBef>
              <a:spcAft>
                <a:spcPts val="0"/>
              </a:spcAft>
              <a:buClr>
                <a:schemeClr val="dk2"/>
              </a:buClr>
              <a:buSzPts val="6000"/>
              <a:buNone/>
              <a:defRPr sz="4500">
                <a:solidFill>
                  <a:schemeClr val="dk2"/>
                </a:solidFill>
              </a:defRPr>
            </a:lvl3pPr>
            <a:lvl4pPr lvl="3" algn="ctr" rtl="0">
              <a:spcBef>
                <a:spcPts val="0"/>
              </a:spcBef>
              <a:spcAft>
                <a:spcPts val="0"/>
              </a:spcAft>
              <a:buClr>
                <a:schemeClr val="dk2"/>
              </a:buClr>
              <a:buSzPts val="6000"/>
              <a:buNone/>
              <a:defRPr sz="4500">
                <a:solidFill>
                  <a:schemeClr val="dk2"/>
                </a:solidFill>
              </a:defRPr>
            </a:lvl4pPr>
            <a:lvl5pPr lvl="4" algn="ctr" rtl="0">
              <a:spcBef>
                <a:spcPts val="0"/>
              </a:spcBef>
              <a:spcAft>
                <a:spcPts val="0"/>
              </a:spcAft>
              <a:buClr>
                <a:schemeClr val="dk2"/>
              </a:buClr>
              <a:buSzPts val="6000"/>
              <a:buNone/>
              <a:defRPr sz="4500">
                <a:solidFill>
                  <a:schemeClr val="dk2"/>
                </a:solidFill>
              </a:defRPr>
            </a:lvl5pPr>
            <a:lvl6pPr lvl="5" algn="ctr" rtl="0">
              <a:spcBef>
                <a:spcPts val="0"/>
              </a:spcBef>
              <a:spcAft>
                <a:spcPts val="0"/>
              </a:spcAft>
              <a:buClr>
                <a:schemeClr val="dk2"/>
              </a:buClr>
              <a:buSzPts val="6000"/>
              <a:buNone/>
              <a:defRPr sz="4500">
                <a:solidFill>
                  <a:schemeClr val="dk2"/>
                </a:solidFill>
              </a:defRPr>
            </a:lvl6pPr>
            <a:lvl7pPr lvl="6" algn="ctr" rtl="0">
              <a:spcBef>
                <a:spcPts val="0"/>
              </a:spcBef>
              <a:spcAft>
                <a:spcPts val="0"/>
              </a:spcAft>
              <a:buClr>
                <a:schemeClr val="dk2"/>
              </a:buClr>
              <a:buSzPts val="6000"/>
              <a:buNone/>
              <a:defRPr sz="4500">
                <a:solidFill>
                  <a:schemeClr val="dk2"/>
                </a:solidFill>
              </a:defRPr>
            </a:lvl7pPr>
            <a:lvl8pPr lvl="7" algn="ctr" rtl="0">
              <a:spcBef>
                <a:spcPts val="0"/>
              </a:spcBef>
              <a:spcAft>
                <a:spcPts val="0"/>
              </a:spcAft>
              <a:buClr>
                <a:schemeClr val="dk2"/>
              </a:buClr>
              <a:buSzPts val="6000"/>
              <a:buNone/>
              <a:defRPr sz="4500">
                <a:solidFill>
                  <a:schemeClr val="dk2"/>
                </a:solidFill>
              </a:defRPr>
            </a:lvl8pPr>
            <a:lvl9pPr lvl="8" algn="ctr" rtl="0">
              <a:spcBef>
                <a:spcPts val="0"/>
              </a:spcBef>
              <a:spcAft>
                <a:spcPts val="0"/>
              </a:spcAft>
              <a:buClr>
                <a:schemeClr val="dk2"/>
              </a:buClr>
              <a:buSzPts val="6000"/>
              <a:buNone/>
              <a:defRPr sz="4500">
                <a:solidFill>
                  <a:schemeClr val="dk2"/>
                </a:solidFill>
              </a:defRPr>
            </a:lvl9pPr>
          </a:lstStyle>
          <a:p>
            <a:r>
              <a:t>xx%</a:t>
            </a:r>
          </a:p>
        </p:txBody>
      </p:sp>
      <p:sp>
        <p:nvSpPr>
          <p:cNvPr id="70" name="Google Shape;70;p14"/>
          <p:cNvSpPr txBox="1">
            <a:spLocks noGrp="1"/>
          </p:cNvSpPr>
          <p:nvPr>
            <p:ph type="title" idx="14" hasCustomPrompt="1"/>
          </p:nvPr>
        </p:nvSpPr>
        <p:spPr>
          <a:xfrm>
            <a:off x="1992404" y="1260050"/>
            <a:ext cx="1388925" cy="109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6000"/>
              <a:buNone/>
              <a:defRPr sz="4500">
                <a:solidFill>
                  <a:schemeClr val="lt2"/>
                </a:solidFill>
              </a:defRPr>
            </a:lvl1pPr>
            <a:lvl2pPr lvl="1" algn="ctr" rtl="0">
              <a:spcBef>
                <a:spcPts val="0"/>
              </a:spcBef>
              <a:spcAft>
                <a:spcPts val="0"/>
              </a:spcAft>
              <a:buClr>
                <a:schemeClr val="lt2"/>
              </a:buClr>
              <a:buSzPts val="6000"/>
              <a:buNone/>
              <a:defRPr sz="4500">
                <a:solidFill>
                  <a:schemeClr val="lt2"/>
                </a:solidFill>
              </a:defRPr>
            </a:lvl2pPr>
            <a:lvl3pPr lvl="2" algn="ctr" rtl="0">
              <a:spcBef>
                <a:spcPts val="0"/>
              </a:spcBef>
              <a:spcAft>
                <a:spcPts val="0"/>
              </a:spcAft>
              <a:buClr>
                <a:schemeClr val="lt2"/>
              </a:buClr>
              <a:buSzPts val="6000"/>
              <a:buNone/>
              <a:defRPr sz="4500">
                <a:solidFill>
                  <a:schemeClr val="lt2"/>
                </a:solidFill>
              </a:defRPr>
            </a:lvl3pPr>
            <a:lvl4pPr lvl="3" algn="ctr" rtl="0">
              <a:spcBef>
                <a:spcPts val="0"/>
              </a:spcBef>
              <a:spcAft>
                <a:spcPts val="0"/>
              </a:spcAft>
              <a:buClr>
                <a:schemeClr val="lt2"/>
              </a:buClr>
              <a:buSzPts val="6000"/>
              <a:buNone/>
              <a:defRPr sz="4500">
                <a:solidFill>
                  <a:schemeClr val="lt2"/>
                </a:solidFill>
              </a:defRPr>
            </a:lvl4pPr>
            <a:lvl5pPr lvl="4" algn="ctr" rtl="0">
              <a:spcBef>
                <a:spcPts val="0"/>
              </a:spcBef>
              <a:spcAft>
                <a:spcPts val="0"/>
              </a:spcAft>
              <a:buClr>
                <a:schemeClr val="lt2"/>
              </a:buClr>
              <a:buSzPts val="6000"/>
              <a:buNone/>
              <a:defRPr sz="4500">
                <a:solidFill>
                  <a:schemeClr val="lt2"/>
                </a:solidFill>
              </a:defRPr>
            </a:lvl5pPr>
            <a:lvl6pPr lvl="5" algn="ctr" rtl="0">
              <a:spcBef>
                <a:spcPts val="0"/>
              </a:spcBef>
              <a:spcAft>
                <a:spcPts val="0"/>
              </a:spcAft>
              <a:buClr>
                <a:schemeClr val="lt2"/>
              </a:buClr>
              <a:buSzPts val="6000"/>
              <a:buNone/>
              <a:defRPr sz="4500">
                <a:solidFill>
                  <a:schemeClr val="lt2"/>
                </a:solidFill>
              </a:defRPr>
            </a:lvl6pPr>
            <a:lvl7pPr lvl="6" algn="ctr" rtl="0">
              <a:spcBef>
                <a:spcPts val="0"/>
              </a:spcBef>
              <a:spcAft>
                <a:spcPts val="0"/>
              </a:spcAft>
              <a:buClr>
                <a:schemeClr val="lt2"/>
              </a:buClr>
              <a:buSzPts val="6000"/>
              <a:buNone/>
              <a:defRPr sz="4500">
                <a:solidFill>
                  <a:schemeClr val="lt2"/>
                </a:solidFill>
              </a:defRPr>
            </a:lvl7pPr>
            <a:lvl8pPr lvl="7" algn="ctr" rtl="0">
              <a:spcBef>
                <a:spcPts val="0"/>
              </a:spcBef>
              <a:spcAft>
                <a:spcPts val="0"/>
              </a:spcAft>
              <a:buClr>
                <a:schemeClr val="lt2"/>
              </a:buClr>
              <a:buSzPts val="6000"/>
              <a:buNone/>
              <a:defRPr sz="4500">
                <a:solidFill>
                  <a:schemeClr val="lt2"/>
                </a:solidFill>
              </a:defRPr>
            </a:lvl8pPr>
            <a:lvl9pPr lvl="8" algn="ctr" rtl="0">
              <a:spcBef>
                <a:spcPts val="0"/>
              </a:spcBef>
              <a:spcAft>
                <a:spcPts val="0"/>
              </a:spcAft>
              <a:buClr>
                <a:schemeClr val="lt2"/>
              </a:buClr>
              <a:buSzPts val="6000"/>
              <a:buNone/>
              <a:defRPr sz="4500">
                <a:solidFill>
                  <a:schemeClr val="lt2"/>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ix Columns  ">
  <p:cSld name="ONE_COLUMN_TEXT_1_1_1">
    <p:bg>
      <p:bgPr>
        <a:solidFill>
          <a:schemeClr val="lt2"/>
        </a:solidFill>
        <a:effectLst/>
      </p:bgPr>
    </p:bg>
    <p:spTree>
      <p:nvGrpSpPr>
        <p:cNvPr id="1" name="Shape 105"/>
        <p:cNvGrpSpPr/>
        <p:nvPr/>
      </p:nvGrpSpPr>
      <p:grpSpPr>
        <a:xfrm>
          <a:off x="0" y="0"/>
          <a:ext cx="0" cy="0"/>
          <a:chOff x="0" y="0"/>
          <a:chExt cx="0" cy="0"/>
        </a:xfrm>
      </p:grpSpPr>
      <p:sp>
        <p:nvSpPr>
          <p:cNvPr id="106" name="Google Shape;106;p19"/>
          <p:cNvSpPr/>
          <p:nvPr/>
        </p:nvSpPr>
        <p:spPr>
          <a:xfrm>
            <a:off x="215100" y="280450"/>
            <a:ext cx="6437250" cy="4589100"/>
          </a:xfrm>
          <a:prstGeom prst="rect">
            <a:avLst/>
          </a:prstGeom>
          <a:noFill/>
          <a:ln w="2857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solidFill>
                <a:schemeClr val="lt2"/>
              </a:solidFill>
            </a:endParaRPr>
          </a:p>
        </p:txBody>
      </p:sp>
      <p:sp>
        <p:nvSpPr>
          <p:cNvPr id="107" name="Google Shape;107;p19"/>
          <p:cNvSpPr txBox="1">
            <a:spLocks noGrp="1"/>
          </p:cNvSpPr>
          <p:nvPr>
            <p:ph type="title"/>
          </p:nvPr>
        </p:nvSpPr>
        <p:spPr>
          <a:xfrm>
            <a:off x="526200" y="612675"/>
            <a:ext cx="3827250" cy="1349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600"/>
              <a:buNone/>
              <a:defRPr sz="2700">
                <a:solidFill>
                  <a:schemeClr val="dk2"/>
                </a:solidFill>
              </a:defRPr>
            </a:lvl1pPr>
            <a:lvl2pPr lvl="1" rtl="0">
              <a:spcBef>
                <a:spcPts val="0"/>
              </a:spcBef>
              <a:spcAft>
                <a:spcPts val="0"/>
              </a:spcAft>
              <a:buClr>
                <a:schemeClr val="dk2"/>
              </a:buClr>
              <a:buSzPts val="4800"/>
              <a:buNone/>
              <a:defRPr sz="3600">
                <a:solidFill>
                  <a:schemeClr val="dk2"/>
                </a:solidFill>
              </a:defRPr>
            </a:lvl2pPr>
            <a:lvl3pPr lvl="2" rtl="0">
              <a:spcBef>
                <a:spcPts val="0"/>
              </a:spcBef>
              <a:spcAft>
                <a:spcPts val="0"/>
              </a:spcAft>
              <a:buClr>
                <a:schemeClr val="dk2"/>
              </a:buClr>
              <a:buSzPts val="4800"/>
              <a:buNone/>
              <a:defRPr sz="3600">
                <a:solidFill>
                  <a:schemeClr val="dk2"/>
                </a:solidFill>
              </a:defRPr>
            </a:lvl3pPr>
            <a:lvl4pPr lvl="3" rtl="0">
              <a:spcBef>
                <a:spcPts val="0"/>
              </a:spcBef>
              <a:spcAft>
                <a:spcPts val="0"/>
              </a:spcAft>
              <a:buClr>
                <a:schemeClr val="dk2"/>
              </a:buClr>
              <a:buSzPts val="4800"/>
              <a:buNone/>
              <a:defRPr sz="3600">
                <a:solidFill>
                  <a:schemeClr val="dk2"/>
                </a:solidFill>
              </a:defRPr>
            </a:lvl4pPr>
            <a:lvl5pPr lvl="4" rtl="0">
              <a:spcBef>
                <a:spcPts val="0"/>
              </a:spcBef>
              <a:spcAft>
                <a:spcPts val="0"/>
              </a:spcAft>
              <a:buClr>
                <a:schemeClr val="dk2"/>
              </a:buClr>
              <a:buSzPts val="4800"/>
              <a:buNone/>
              <a:defRPr sz="3600">
                <a:solidFill>
                  <a:schemeClr val="dk2"/>
                </a:solidFill>
              </a:defRPr>
            </a:lvl5pPr>
            <a:lvl6pPr lvl="5" rtl="0">
              <a:spcBef>
                <a:spcPts val="0"/>
              </a:spcBef>
              <a:spcAft>
                <a:spcPts val="0"/>
              </a:spcAft>
              <a:buClr>
                <a:schemeClr val="dk2"/>
              </a:buClr>
              <a:buSzPts val="4800"/>
              <a:buNone/>
              <a:defRPr sz="3600">
                <a:solidFill>
                  <a:schemeClr val="dk2"/>
                </a:solidFill>
              </a:defRPr>
            </a:lvl6pPr>
            <a:lvl7pPr lvl="6" rtl="0">
              <a:spcBef>
                <a:spcPts val="0"/>
              </a:spcBef>
              <a:spcAft>
                <a:spcPts val="0"/>
              </a:spcAft>
              <a:buClr>
                <a:schemeClr val="dk2"/>
              </a:buClr>
              <a:buSzPts val="4800"/>
              <a:buNone/>
              <a:defRPr sz="3600">
                <a:solidFill>
                  <a:schemeClr val="dk2"/>
                </a:solidFill>
              </a:defRPr>
            </a:lvl7pPr>
            <a:lvl8pPr lvl="7" rtl="0">
              <a:spcBef>
                <a:spcPts val="0"/>
              </a:spcBef>
              <a:spcAft>
                <a:spcPts val="0"/>
              </a:spcAft>
              <a:buClr>
                <a:schemeClr val="dk2"/>
              </a:buClr>
              <a:buSzPts val="4800"/>
              <a:buNone/>
              <a:defRPr sz="3600">
                <a:solidFill>
                  <a:schemeClr val="dk2"/>
                </a:solidFill>
              </a:defRPr>
            </a:lvl8pPr>
            <a:lvl9pPr lvl="8" rtl="0">
              <a:spcBef>
                <a:spcPts val="0"/>
              </a:spcBef>
              <a:spcAft>
                <a:spcPts val="0"/>
              </a:spcAft>
              <a:buClr>
                <a:schemeClr val="dk2"/>
              </a:buClr>
              <a:buSzPts val="4800"/>
              <a:buNone/>
              <a:defRPr sz="3600">
                <a:solidFill>
                  <a:schemeClr val="dk2"/>
                </a:solidFill>
              </a:defRPr>
            </a:lvl9pPr>
          </a:lstStyle>
          <a:p>
            <a:endParaRPr/>
          </a:p>
        </p:txBody>
      </p:sp>
      <p:sp>
        <p:nvSpPr>
          <p:cNvPr id="108" name="Google Shape;108;p19"/>
          <p:cNvSpPr txBox="1">
            <a:spLocks noGrp="1"/>
          </p:cNvSpPr>
          <p:nvPr>
            <p:ph type="title" idx="2"/>
          </p:nvPr>
        </p:nvSpPr>
        <p:spPr>
          <a:xfrm>
            <a:off x="966000" y="1829125"/>
            <a:ext cx="134055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350">
                <a:solidFill>
                  <a:schemeClr val="dk2"/>
                </a:solidFill>
              </a:defRPr>
            </a:lvl1pPr>
            <a:lvl2pPr lvl="1" algn="ctr" rtl="0">
              <a:spcBef>
                <a:spcPts val="0"/>
              </a:spcBef>
              <a:spcAft>
                <a:spcPts val="0"/>
              </a:spcAft>
              <a:buClr>
                <a:schemeClr val="dk2"/>
              </a:buClr>
              <a:buSzPts val="4200"/>
              <a:buNone/>
              <a:defRPr sz="3150">
                <a:solidFill>
                  <a:schemeClr val="dk2"/>
                </a:solidFill>
              </a:defRPr>
            </a:lvl2pPr>
            <a:lvl3pPr lvl="2" algn="ctr" rtl="0">
              <a:spcBef>
                <a:spcPts val="0"/>
              </a:spcBef>
              <a:spcAft>
                <a:spcPts val="0"/>
              </a:spcAft>
              <a:buClr>
                <a:schemeClr val="dk2"/>
              </a:buClr>
              <a:buSzPts val="4200"/>
              <a:buNone/>
              <a:defRPr sz="3150">
                <a:solidFill>
                  <a:schemeClr val="dk2"/>
                </a:solidFill>
              </a:defRPr>
            </a:lvl3pPr>
            <a:lvl4pPr lvl="3" algn="ctr" rtl="0">
              <a:spcBef>
                <a:spcPts val="0"/>
              </a:spcBef>
              <a:spcAft>
                <a:spcPts val="0"/>
              </a:spcAft>
              <a:buClr>
                <a:schemeClr val="dk2"/>
              </a:buClr>
              <a:buSzPts val="4200"/>
              <a:buNone/>
              <a:defRPr sz="3150">
                <a:solidFill>
                  <a:schemeClr val="dk2"/>
                </a:solidFill>
              </a:defRPr>
            </a:lvl4pPr>
            <a:lvl5pPr lvl="4" algn="ctr" rtl="0">
              <a:spcBef>
                <a:spcPts val="0"/>
              </a:spcBef>
              <a:spcAft>
                <a:spcPts val="0"/>
              </a:spcAft>
              <a:buClr>
                <a:schemeClr val="dk2"/>
              </a:buClr>
              <a:buSzPts val="4200"/>
              <a:buNone/>
              <a:defRPr sz="3150">
                <a:solidFill>
                  <a:schemeClr val="dk2"/>
                </a:solidFill>
              </a:defRPr>
            </a:lvl5pPr>
            <a:lvl6pPr lvl="5" algn="ctr" rtl="0">
              <a:spcBef>
                <a:spcPts val="0"/>
              </a:spcBef>
              <a:spcAft>
                <a:spcPts val="0"/>
              </a:spcAft>
              <a:buClr>
                <a:schemeClr val="dk2"/>
              </a:buClr>
              <a:buSzPts val="4200"/>
              <a:buNone/>
              <a:defRPr sz="3150">
                <a:solidFill>
                  <a:schemeClr val="dk2"/>
                </a:solidFill>
              </a:defRPr>
            </a:lvl6pPr>
            <a:lvl7pPr lvl="6" algn="ctr" rtl="0">
              <a:spcBef>
                <a:spcPts val="0"/>
              </a:spcBef>
              <a:spcAft>
                <a:spcPts val="0"/>
              </a:spcAft>
              <a:buClr>
                <a:schemeClr val="dk2"/>
              </a:buClr>
              <a:buSzPts val="4200"/>
              <a:buNone/>
              <a:defRPr sz="3150">
                <a:solidFill>
                  <a:schemeClr val="dk2"/>
                </a:solidFill>
              </a:defRPr>
            </a:lvl7pPr>
            <a:lvl8pPr lvl="7" algn="ctr" rtl="0">
              <a:spcBef>
                <a:spcPts val="0"/>
              </a:spcBef>
              <a:spcAft>
                <a:spcPts val="0"/>
              </a:spcAft>
              <a:buClr>
                <a:schemeClr val="dk2"/>
              </a:buClr>
              <a:buSzPts val="4200"/>
              <a:buNone/>
              <a:defRPr sz="3150">
                <a:solidFill>
                  <a:schemeClr val="dk2"/>
                </a:solidFill>
              </a:defRPr>
            </a:lvl8pPr>
            <a:lvl9pPr lvl="8" algn="ctr" rtl="0">
              <a:spcBef>
                <a:spcPts val="0"/>
              </a:spcBef>
              <a:spcAft>
                <a:spcPts val="0"/>
              </a:spcAft>
              <a:buClr>
                <a:schemeClr val="dk2"/>
              </a:buClr>
              <a:buSzPts val="4200"/>
              <a:buNone/>
              <a:defRPr sz="3150">
                <a:solidFill>
                  <a:schemeClr val="dk2"/>
                </a:solidFill>
              </a:defRPr>
            </a:lvl9pPr>
          </a:lstStyle>
          <a:p>
            <a:endParaRPr/>
          </a:p>
        </p:txBody>
      </p:sp>
      <p:sp>
        <p:nvSpPr>
          <p:cNvPr id="109" name="Google Shape;109;p19"/>
          <p:cNvSpPr txBox="1">
            <a:spLocks noGrp="1"/>
          </p:cNvSpPr>
          <p:nvPr>
            <p:ph type="subTitle" idx="1"/>
          </p:nvPr>
        </p:nvSpPr>
        <p:spPr>
          <a:xfrm>
            <a:off x="966000" y="2248700"/>
            <a:ext cx="1340550" cy="5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050">
                <a:solidFill>
                  <a:schemeClr val="dk2"/>
                </a:solidFill>
              </a:defRPr>
            </a:lvl1pPr>
            <a:lvl2pPr lvl="1" algn="ctr" rtl="0">
              <a:lnSpc>
                <a:spcPct val="100000"/>
              </a:lnSpc>
              <a:spcBef>
                <a:spcPts val="0"/>
              </a:spcBef>
              <a:spcAft>
                <a:spcPts val="0"/>
              </a:spcAft>
              <a:buClr>
                <a:schemeClr val="dk2"/>
              </a:buClr>
              <a:buSzPts val="2100"/>
              <a:buNone/>
              <a:defRPr sz="1575">
                <a:solidFill>
                  <a:schemeClr val="dk2"/>
                </a:solidFill>
              </a:defRPr>
            </a:lvl2pPr>
            <a:lvl3pPr lvl="2" algn="ctr" rtl="0">
              <a:lnSpc>
                <a:spcPct val="100000"/>
              </a:lnSpc>
              <a:spcBef>
                <a:spcPts val="0"/>
              </a:spcBef>
              <a:spcAft>
                <a:spcPts val="0"/>
              </a:spcAft>
              <a:buClr>
                <a:schemeClr val="dk2"/>
              </a:buClr>
              <a:buSzPts val="2100"/>
              <a:buNone/>
              <a:defRPr sz="1575">
                <a:solidFill>
                  <a:schemeClr val="dk2"/>
                </a:solidFill>
              </a:defRPr>
            </a:lvl3pPr>
            <a:lvl4pPr lvl="3" algn="ctr" rtl="0">
              <a:lnSpc>
                <a:spcPct val="100000"/>
              </a:lnSpc>
              <a:spcBef>
                <a:spcPts val="0"/>
              </a:spcBef>
              <a:spcAft>
                <a:spcPts val="0"/>
              </a:spcAft>
              <a:buClr>
                <a:schemeClr val="dk2"/>
              </a:buClr>
              <a:buSzPts val="2100"/>
              <a:buNone/>
              <a:defRPr sz="1575">
                <a:solidFill>
                  <a:schemeClr val="dk2"/>
                </a:solidFill>
              </a:defRPr>
            </a:lvl4pPr>
            <a:lvl5pPr lvl="4" algn="ctr" rtl="0">
              <a:lnSpc>
                <a:spcPct val="100000"/>
              </a:lnSpc>
              <a:spcBef>
                <a:spcPts val="0"/>
              </a:spcBef>
              <a:spcAft>
                <a:spcPts val="0"/>
              </a:spcAft>
              <a:buClr>
                <a:schemeClr val="dk2"/>
              </a:buClr>
              <a:buSzPts val="2100"/>
              <a:buNone/>
              <a:defRPr sz="1575">
                <a:solidFill>
                  <a:schemeClr val="dk2"/>
                </a:solidFill>
              </a:defRPr>
            </a:lvl5pPr>
            <a:lvl6pPr lvl="5" algn="ctr" rtl="0">
              <a:lnSpc>
                <a:spcPct val="100000"/>
              </a:lnSpc>
              <a:spcBef>
                <a:spcPts val="0"/>
              </a:spcBef>
              <a:spcAft>
                <a:spcPts val="0"/>
              </a:spcAft>
              <a:buClr>
                <a:schemeClr val="dk2"/>
              </a:buClr>
              <a:buSzPts val="2100"/>
              <a:buNone/>
              <a:defRPr sz="1575">
                <a:solidFill>
                  <a:schemeClr val="dk2"/>
                </a:solidFill>
              </a:defRPr>
            </a:lvl6pPr>
            <a:lvl7pPr lvl="6" algn="ctr" rtl="0">
              <a:lnSpc>
                <a:spcPct val="100000"/>
              </a:lnSpc>
              <a:spcBef>
                <a:spcPts val="0"/>
              </a:spcBef>
              <a:spcAft>
                <a:spcPts val="0"/>
              </a:spcAft>
              <a:buClr>
                <a:schemeClr val="dk2"/>
              </a:buClr>
              <a:buSzPts val="2100"/>
              <a:buNone/>
              <a:defRPr sz="1575">
                <a:solidFill>
                  <a:schemeClr val="dk2"/>
                </a:solidFill>
              </a:defRPr>
            </a:lvl7pPr>
            <a:lvl8pPr lvl="7" algn="ctr" rtl="0">
              <a:lnSpc>
                <a:spcPct val="100000"/>
              </a:lnSpc>
              <a:spcBef>
                <a:spcPts val="0"/>
              </a:spcBef>
              <a:spcAft>
                <a:spcPts val="0"/>
              </a:spcAft>
              <a:buClr>
                <a:schemeClr val="dk2"/>
              </a:buClr>
              <a:buSzPts val="2100"/>
              <a:buNone/>
              <a:defRPr sz="1575">
                <a:solidFill>
                  <a:schemeClr val="dk2"/>
                </a:solidFill>
              </a:defRPr>
            </a:lvl8pPr>
            <a:lvl9pPr lvl="8" algn="ctr" rtl="0">
              <a:lnSpc>
                <a:spcPct val="100000"/>
              </a:lnSpc>
              <a:spcBef>
                <a:spcPts val="0"/>
              </a:spcBef>
              <a:spcAft>
                <a:spcPts val="0"/>
              </a:spcAft>
              <a:buClr>
                <a:schemeClr val="dk2"/>
              </a:buClr>
              <a:buSzPts val="2100"/>
              <a:buNone/>
              <a:defRPr sz="1575">
                <a:solidFill>
                  <a:schemeClr val="dk2"/>
                </a:solidFill>
              </a:defRPr>
            </a:lvl9pPr>
          </a:lstStyle>
          <a:p>
            <a:endParaRPr/>
          </a:p>
        </p:txBody>
      </p:sp>
      <p:sp>
        <p:nvSpPr>
          <p:cNvPr id="110" name="Google Shape;110;p19"/>
          <p:cNvSpPr txBox="1">
            <a:spLocks noGrp="1"/>
          </p:cNvSpPr>
          <p:nvPr>
            <p:ph type="title" idx="3"/>
          </p:nvPr>
        </p:nvSpPr>
        <p:spPr>
          <a:xfrm>
            <a:off x="2758725" y="1829000"/>
            <a:ext cx="134055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350">
                <a:solidFill>
                  <a:schemeClr val="dk2"/>
                </a:solidFill>
              </a:defRPr>
            </a:lvl1pPr>
            <a:lvl2pPr lvl="1" algn="ctr" rtl="0">
              <a:spcBef>
                <a:spcPts val="0"/>
              </a:spcBef>
              <a:spcAft>
                <a:spcPts val="0"/>
              </a:spcAft>
              <a:buClr>
                <a:schemeClr val="dk2"/>
              </a:buClr>
              <a:buSzPts val="4200"/>
              <a:buNone/>
              <a:defRPr sz="3150">
                <a:solidFill>
                  <a:schemeClr val="dk2"/>
                </a:solidFill>
              </a:defRPr>
            </a:lvl2pPr>
            <a:lvl3pPr lvl="2" algn="ctr" rtl="0">
              <a:spcBef>
                <a:spcPts val="0"/>
              </a:spcBef>
              <a:spcAft>
                <a:spcPts val="0"/>
              </a:spcAft>
              <a:buClr>
                <a:schemeClr val="dk2"/>
              </a:buClr>
              <a:buSzPts val="4200"/>
              <a:buNone/>
              <a:defRPr sz="3150">
                <a:solidFill>
                  <a:schemeClr val="dk2"/>
                </a:solidFill>
              </a:defRPr>
            </a:lvl3pPr>
            <a:lvl4pPr lvl="3" algn="ctr" rtl="0">
              <a:spcBef>
                <a:spcPts val="0"/>
              </a:spcBef>
              <a:spcAft>
                <a:spcPts val="0"/>
              </a:spcAft>
              <a:buClr>
                <a:schemeClr val="dk2"/>
              </a:buClr>
              <a:buSzPts val="4200"/>
              <a:buNone/>
              <a:defRPr sz="3150">
                <a:solidFill>
                  <a:schemeClr val="dk2"/>
                </a:solidFill>
              </a:defRPr>
            </a:lvl4pPr>
            <a:lvl5pPr lvl="4" algn="ctr" rtl="0">
              <a:spcBef>
                <a:spcPts val="0"/>
              </a:spcBef>
              <a:spcAft>
                <a:spcPts val="0"/>
              </a:spcAft>
              <a:buClr>
                <a:schemeClr val="dk2"/>
              </a:buClr>
              <a:buSzPts val="4200"/>
              <a:buNone/>
              <a:defRPr sz="3150">
                <a:solidFill>
                  <a:schemeClr val="dk2"/>
                </a:solidFill>
              </a:defRPr>
            </a:lvl5pPr>
            <a:lvl6pPr lvl="5" algn="ctr" rtl="0">
              <a:spcBef>
                <a:spcPts val="0"/>
              </a:spcBef>
              <a:spcAft>
                <a:spcPts val="0"/>
              </a:spcAft>
              <a:buClr>
                <a:schemeClr val="dk2"/>
              </a:buClr>
              <a:buSzPts val="4200"/>
              <a:buNone/>
              <a:defRPr sz="3150">
                <a:solidFill>
                  <a:schemeClr val="dk2"/>
                </a:solidFill>
              </a:defRPr>
            </a:lvl6pPr>
            <a:lvl7pPr lvl="6" algn="ctr" rtl="0">
              <a:spcBef>
                <a:spcPts val="0"/>
              </a:spcBef>
              <a:spcAft>
                <a:spcPts val="0"/>
              </a:spcAft>
              <a:buClr>
                <a:schemeClr val="dk2"/>
              </a:buClr>
              <a:buSzPts val="4200"/>
              <a:buNone/>
              <a:defRPr sz="3150">
                <a:solidFill>
                  <a:schemeClr val="dk2"/>
                </a:solidFill>
              </a:defRPr>
            </a:lvl7pPr>
            <a:lvl8pPr lvl="7" algn="ctr" rtl="0">
              <a:spcBef>
                <a:spcPts val="0"/>
              </a:spcBef>
              <a:spcAft>
                <a:spcPts val="0"/>
              </a:spcAft>
              <a:buClr>
                <a:schemeClr val="dk2"/>
              </a:buClr>
              <a:buSzPts val="4200"/>
              <a:buNone/>
              <a:defRPr sz="3150">
                <a:solidFill>
                  <a:schemeClr val="dk2"/>
                </a:solidFill>
              </a:defRPr>
            </a:lvl8pPr>
            <a:lvl9pPr lvl="8" algn="ctr" rtl="0">
              <a:spcBef>
                <a:spcPts val="0"/>
              </a:spcBef>
              <a:spcAft>
                <a:spcPts val="0"/>
              </a:spcAft>
              <a:buClr>
                <a:schemeClr val="dk2"/>
              </a:buClr>
              <a:buSzPts val="4200"/>
              <a:buNone/>
              <a:defRPr sz="3150">
                <a:solidFill>
                  <a:schemeClr val="dk2"/>
                </a:solidFill>
              </a:defRPr>
            </a:lvl9pPr>
          </a:lstStyle>
          <a:p>
            <a:endParaRPr/>
          </a:p>
        </p:txBody>
      </p:sp>
      <p:sp>
        <p:nvSpPr>
          <p:cNvPr id="111" name="Google Shape;111;p19"/>
          <p:cNvSpPr txBox="1">
            <a:spLocks noGrp="1"/>
          </p:cNvSpPr>
          <p:nvPr>
            <p:ph type="subTitle" idx="4"/>
          </p:nvPr>
        </p:nvSpPr>
        <p:spPr>
          <a:xfrm>
            <a:off x="2758725" y="2248700"/>
            <a:ext cx="1340550" cy="5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050">
                <a:solidFill>
                  <a:schemeClr val="dk2"/>
                </a:solidFill>
              </a:defRPr>
            </a:lvl1pPr>
            <a:lvl2pPr lvl="1" algn="ctr" rtl="0">
              <a:lnSpc>
                <a:spcPct val="100000"/>
              </a:lnSpc>
              <a:spcBef>
                <a:spcPts val="0"/>
              </a:spcBef>
              <a:spcAft>
                <a:spcPts val="0"/>
              </a:spcAft>
              <a:buClr>
                <a:schemeClr val="dk2"/>
              </a:buClr>
              <a:buSzPts val="2100"/>
              <a:buNone/>
              <a:defRPr sz="1575">
                <a:solidFill>
                  <a:schemeClr val="dk2"/>
                </a:solidFill>
              </a:defRPr>
            </a:lvl2pPr>
            <a:lvl3pPr lvl="2" algn="ctr" rtl="0">
              <a:lnSpc>
                <a:spcPct val="100000"/>
              </a:lnSpc>
              <a:spcBef>
                <a:spcPts val="0"/>
              </a:spcBef>
              <a:spcAft>
                <a:spcPts val="0"/>
              </a:spcAft>
              <a:buClr>
                <a:schemeClr val="dk2"/>
              </a:buClr>
              <a:buSzPts val="2100"/>
              <a:buNone/>
              <a:defRPr sz="1575">
                <a:solidFill>
                  <a:schemeClr val="dk2"/>
                </a:solidFill>
              </a:defRPr>
            </a:lvl3pPr>
            <a:lvl4pPr lvl="3" algn="ctr" rtl="0">
              <a:lnSpc>
                <a:spcPct val="100000"/>
              </a:lnSpc>
              <a:spcBef>
                <a:spcPts val="0"/>
              </a:spcBef>
              <a:spcAft>
                <a:spcPts val="0"/>
              </a:spcAft>
              <a:buClr>
                <a:schemeClr val="dk2"/>
              </a:buClr>
              <a:buSzPts val="2100"/>
              <a:buNone/>
              <a:defRPr sz="1575">
                <a:solidFill>
                  <a:schemeClr val="dk2"/>
                </a:solidFill>
              </a:defRPr>
            </a:lvl4pPr>
            <a:lvl5pPr lvl="4" algn="ctr" rtl="0">
              <a:lnSpc>
                <a:spcPct val="100000"/>
              </a:lnSpc>
              <a:spcBef>
                <a:spcPts val="0"/>
              </a:spcBef>
              <a:spcAft>
                <a:spcPts val="0"/>
              </a:spcAft>
              <a:buClr>
                <a:schemeClr val="dk2"/>
              </a:buClr>
              <a:buSzPts val="2100"/>
              <a:buNone/>
              <a:defRPr sz="1575">
                <a:solidFill>
                  <a:schemeClr val="dk2"/>
                </a:solidFill>
              </a:defRPr>
            </a:lvl5pPr>
            <a:lvl6pPr lvl="5" algn="ctr" rtl="0">
              <a:lnSpc>
                <a:spcPct val="100000"/>
              </a:lnSpc>
              <a:spcBef>
                <a:spcPts val="0"/>
              </a:spcBef>
              <a:spcAft>
                <a:spcPts val="0"/>
              </a:spcAft>
              <a:buClr>
                <a:schemeClr val="dk2"/>
              </a:buClr>
              <a:buSzPts val="2100"/>
              <a:buNone/>
              <a:defRPr sz="1575">
                <a:solidFill>
                  <a:schemeClr val="dk2"/>
                </a:solidFill>
              </a:defRPr>
            </a:lvl6pPr>
            <a:lvl7pPr lvl="6" algn="ctr" rtl="0">
              <a:lnSpc>
                <a:spcPct val="100000"/>
              </a:lnSpc>
              <a:spcBef>
                <a:spcPts val="0"/>
              </a:spcBef>
              <a:spcAft>
                <a:spcPts val="0"/>
              </a:spcAft>
              <a:buClr>
                <a:schemeClr val="dk2"/>
              </a:buClr>
              <a:buSzPts val="2100"/>
              <a:buNone/>
              <a:defRPr sz="1575">
                <a:solidFill>
                  <a:schemeClr val="dk2"/>
                </a:solidFill>
              </a:defRPr>
            </a:lvl7pPr>
            <a:lvl8pPr lvl="7" algn="ctr" rtl="0">
              <a:lnSpc>
                <a:spcPct val="100000"/>
              </a:lnSpc>
              <a:spcBef>
                <a:spcPts val="0"/>
              </a:spcBef>
              <a:spcAft>
                <a:spcPts val="0"/>
              </a:spcAft>
              <a:buClr>
                <a:schemeClr val="dk2"/>
              </a:buClr>
              <a:buSzPts val="2100"/>
              <a:buNone/>
              <a:defRPr sz="1575">
                <a:solidFill>
                  <a:schemeClr val="dk2"/>
                </a:solidFill>
              </a:defRPr>
            </a:lvl8pPr>
            <a:lvl9pPr lvl="8" algn="ctr" rtl="0">
              <a:lnSpc>
                <a:spcPct val="100000"/>
              </a:lnSpc>
              <a:spcBef>
                <a:spcPts val="0"/>
              </a:spcBef>
              <a:spcAft>
                <a:spcPts val="0"/>
              </a:spcAft>
              <a:buClr>
                <a:schemeClr val="dk2"/>
              </a:buClr>
              <a:buSzPts val="2100"/>
              <a:buNone/>
              <a:defRPr sz="1575">
                <a:solidFill>
                  <a:schemeClr val="dk2"/>
                </a:solidFill>
              </a:defRPr>
            </a:lvl9pPr>
          </a:lstStyle>
          <a:p>
            <a:endParaRPr/>
          </a:p>
        </p:txBody>
      </p:sp>
      <p:sp>
        <p:nvSpPr>
          <p:cNvPr id="112" name="Google Shape;112;p19"/>
          <p:cNvSpPr txBox="1">
            <a:spLocks noGrp="1"/>
          </p:cNvSpPr>
          <p:nvPr>
            <p:ph type="title" idx="5"/>
          </p:nvPr>
        </p:nvSpPr>
        <p:spPr>
          <a:xfrm>
            <a:off x="4551450" y="1829000"/>
            <a:ext cx="134055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350">
                <a:solidFill>
                  <a:schemeClr val="dk2"/>
                </a:solidFill>
              </a:defRPr>
            </a:lvl1pPr>
            <a:lvl2pPr lvl="1" algn="ctr" rtl="0">
              <a:spcBef>
                <a:spcPts val="0"/>
              </a:spcBef>
              <a:spcAft>
                <a:spcPts val="0"/>
              </a:spcAft>
              <a:buClr>
                <a:schemeClr val="dk2"/>
              </a:buClr>
              <a:buSzPts val="4200"/>
              <a:buNone/>
              <a:defRPr sz="3150">
                <a:solidFill>
                  <a:schemeClr val="dk2"/>
                </a:solidFill>
              </a:defRPr>
            </a:lvl2pPr>
            <a:lvl3pPr lvl="2" algn="ctr" rtl="0">
              <a:spcBef>
                <a:spcPts val="0"/>
              </a:spcBef>
              <a:spcAft>
                <a:spcPts val="0"/>
              </a:spcAft>
              <a:buClr>
                <a:schemeClr val="dk2"/>
              </a:buClr>
              <a:buSzPts val="4200"/>
              <a:buNone/>
              <a:defRPr sz="3150">
                <a:solidFill>
                  <a:schemeClr val="dk2"/>
                </a:solidFill>
              </a:defRPr>
            </a:lvl3pPr>
            <a:lvl4pPr lvl="3" algn="ctr" rtl="0">
              <a:spcBef>
                <a:spcPts val="0"/>
              </a:spcBef>
              <a:spcAft>
                <a:spcPts val="0"/>
              </a:spcAft>
              <a:buClr>
                <a:schemeClr val="dk2"/>
              </a:buClr>
              <a:buSzPts val="4200"/>
              <a:buNone/>
              <a:defRPr sz="3150">
                <a:solidFill>
                  <a:schemeClr val="dk2"/>
                </a:solidFill>
              </a:defRPr>
            </a:lvl4pPr>
            <a:lvl5pPr lvl="4" algn="ctr" rtl="0">
              <a:spcBef>
                <a:spcPts val="0"/>
              </a:spcBef>
              <a:spcAft>
                <a:spcPts val="0"/>
              </a:spcAft>
              <a:buClr>
                <a:schemeClr val="dk2"/>
              </a:buClr>
              <a:buSzPts val="4200"/>
              <a:buNone/>
              <a:defRPr sz="3150">
                <a:solidFill>
                  <a:schemeClr val="dk2"/>
                </a:solidFill>
              </a:defRPr>
            </a:lvl5pPr>
            <a:lvl6pPr lvl="5" algn="ctr" rtl="0">
              <a:spcBef>
                <a:spcPts val="0"/>
              </a:spcBef>
              <a:spcAft>
                <a:spcPts val="0"/>
              </a:spcAft>
              <a:buClr>
                <a:schemeClr val="dk2"/>
              </a:buClr>
              <a:buSzPts val="4200"/>
              <a:buNone/>
              <a:defRPr sz="3150">
                <a:solidFill>
                  <a:schemeClr val="dk2"/>
                </a:solidFill>
              </a:defRPr>
            </a:lvl6pPr>
            <a:lvl7pPr lvl="6" algn="ctr" rtl="0">
              <a:spcBef>
                <a:spcPts val="0"/>
              </a:spcBef>
              <a:spcAft>
                <a:spcPts val="0"/>
              </a:spcAft>
              <a:buClr>
                <a:schemeClr val="dk2"/>
              </a:buClr>
              <a:buSzPts val="4200"/>
              <a:buNone/>
              <a:defRPr sz="3150">
                <a:solidFill>
                  <a:schemeClr val="dk2"/>
                </a:solidFill>
              </a:defRPr>
            </a:lvl7pPr>
            <a:lvl8pPr lvl="7" algn="ctr" rtl="0">
              <a:spcBef>
                <a:spcPts val="0"/>
              </a:spcBef>
              <a:spcAft>
                <a:spcPts val="0"/>
              </a:spcAft>
              <a:buClr>
                <a:schemeClr val="dk2"/>
              </a:buClr>
              <a:buSzPts val="4200"/>
              <a:buNone/>
              <a:defRPr sz="3150">
                <a:solidFill>
                  <a:schemeClr val="dk2"/>
                </a:solidFill>
              </a:defRPr>
            </a:lvl8pPr>
            <a:lvl9pPr lvl="8" algn="ctr" rtl="0">
              <a:spcBef>
                <a:spcPts val="0"/>
              </a:spcBef>
              <a:spcAft>
                <a:spcPts val="0"/>
              </a:spcAft>
              <a:buClr>
                <a:schemeClr val="dk2"/>
              </a:buClr>
              <a:buSzPts val="4200"/>
              <a:buNone/>
              <a:defRPr sz="3150">
                <a:solidFill>
                  <a:schemeClr val="dk2"/>
                </a:solidFill>
              </a:defRPr>
            </a:lvl9pPr>
          </a:lstStyle>
          <a:p>
            <a:endParaRPr/>
          </a:p>
        </p:txBody>
      </p:sp>
      <p:sp>
        <p:nvSpPr>
          <p:cNvPr id="113" name="Google Shape;113;p19"/>
          <p:cNvSpPr txBox="1">
            <a:spLocks noGrp="1"/>
          </p:cNvSpPr>
          <p:nvPr>
            <p:ph type="subTitle" idx="6"/>
          </p:nvPr>
        </p:nvSpPr>
        <p:spPr>
          <a:xfrm>
            <a:off x="4551450" y="2248700"/>
            <a:ext cx="1340550" cy="5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050">
                <a:solidFill>
                  <a:schemeClr val="dk2"/>
                </a:solidFill>
              </a:defRPr>
            </a:lvl1pPr>
            <a:lvl2pPr lvl="1" algn="ctr" rtl="0">
              <a:lnSpc>
                <a:spcPct val="100000"/>
              </a:lnSpc>
              <a:spcBef>
                <a:spcPts val="0"/>
              </a:spcBef>
              <a:spcAft>
                <a:spcPts val="0"/>
              </a:spcAft>
              <a:buClr>
                <a:schemeClr val="dk2"/>
              </a:buClr>
              <a:buSzPts val="2100"/>
              <a:buNone/>
              <a:defRPr sz="1575">
                <a:solidFill>
                  <a:schemeClr val="dk2"/>
                </a:solidFill>
              </a:defRPr>
            </a:lvl2pPr>
            <a:lvl3pPr lvl="2" algn="ctr" rtl="0">
              <a:lnSpc>
                <a:spcPct val="100000"/>
              </a:lnSpc>
              <a:spcBef>
                <a:spcPts val="0"/>
              </a:spcBef>
              <a:spcAft>
                <a:spcPts val="0"/>
              </a:spcAft>
              <a:buClr>
                <a:schemeClr val="dk2"/>
              </a:buClr>
              <a:buSzPts val="2100"/>
              <a:buNone/>
              <a:defRPr sz="1575">
                <a:solidFill>
                  <a:schemeClr val="dk2"/>
                </a:solidFill>
              </a:defRPr>
            </a:lvl3pPr>
            <a:lvl4pPr lvl="3" algn="ctr" rtl="0">
              <a:lnSpc>
                <a:spcPct val="100000"/>
              </a:lnSpc>
              <a:spcBef>
                <a:spcPts val="0"/>
              </a:spcBef>
              <a:spcAft>
                <a:spcPts val="0"/>
              </a:spcAft>
              <a:buClr>
                <a:schemeClr val="dk2"/>
              </a:buClr>
              <a:buSzPts val="2100"/>
              <a:buNone/>
              <a:defRPr sz="1575">
                <a:solidFill>
                  <a:schemeClr val="dk2"/>
                </a:solidFill>
              </a:defRPr>
            </a:lvl4pPr>
            <a:lvl5pPr lvl="4" algn="ctr" rtl="0">
              <a:lnSpc>
                <a:spcPct val="100000"/>
              </a:lnSpc>
              <a:spcBef>
                <a:spcPts val="0"/>
              </a:spcBef>
              <a:spcAft>
                <a:spcPts val="0"/>
              </a:spcAft>
              <a:buClr>
                <a:schemeClr val="dk2"/>
              </a:buClr>
              <a:buSzPts val="2100"/>
              <a:buNone/>
              <a:defRPr sz="1575">
                <a:solidFill>
                  <a:schemeClr val="dk2"/>
                </a:solidFill>
              </a:defRPr>
            </a:lvl5pPr>
            <a:lvl6pPr lvl="5" algn="ctr" rtl="0">
              <a:lnSpc>
                <a:spcPct val="100000"/>
              </a:lnSpc>
              <a:spcBef>
                <a:spcPts val="0"/>
              </a:spcBef>
              <a:spcAft>
                <a:spcPts val="0"/>
              </a:spcAft>
              <a:buClr>
                <a:schemeClr val="dk2"/>
              </a:buClr>
              <a:buSzPts val="2100"/>
              <a:buNone/>
              <a:defRPr sz="1575">
                <a:solidFill>
                  <a:schemeClr val="dk2"/>
                </a:solidFill>
              </a:defRPr>
            </a:lvl6pPr>
            <a:lvl7pPr lvl="6" algn="ctr" rtl="0">
              <a:lnSpc>
                <a:spcPct val="100000"/>
              </a:lnSpc>
              <a:spcBef>
                <a:spcPts val="0"/>
              </a:spcBef>
              <a:spcAft>
                <a:spcPts val="0"/>
              </a:spcAft>
              <a:buClr>
                <a:schemeClr val="dk2"/>
              </a:buClr>
              <a:buSzPts val="2100"/>
              <a:buNone/>
              <a:defRPr sz="1575">
                <a:solidFill>
                  <a:schemeClr val="dk2"/>
                </a:solidFill>
              </a:defRPr>
            </a:lvl7pPr>
            <a:lvl8pPr lvl="7" algn="ctr" rtl="0">
              <a:lnSpc>
                <a:spcPct val="100000"/>
              </a:lnSpc>
              <a:spcBef>
                <a:spcPts val="0"/>
              </a:spcBef>
              <a:spcAft>
                <a:spcPts val="0"/>
              </a:spcAft>
              <a:buClr>
                <a:schemeClr val="dk2"/>
              </a:buClr>
              <a:buSzPts val="2100"/>
              <a:buNone/>
              <a:defRPr sz="1575">
                <a:solidFill>
                  <a:schemeClr val="dk2"/>
                </a:solidFill>
              </a:defRPr>
            </a:lvl8pPr>
            <a:lvl9pPr lvl="8" algn="ctr" rtl="0">
              <a:lnSpc>
                <a:spcPct val="100000"/>
              </a:lnSpc>
              <a:spcBef>
                <a:spcPts val="0"/>
              </a:spcBef>
              <a:spcAft>
                <a:spcPts val="0"/>
              </a:spcAft>
              <a:buClr>
                <a:schemeClr val="dk2"/>
              </a:buClr>
              <a:buSzPts val="2100"/>
              <a:buNone/>
              <a:defRPr sz="1575">
                <a:solidFill>
                  <a:schemeClr val="dk2"/>
                </a:solidFill>
              </a:defRPr>
            </a:lvl9pPr>
          </a:lstStyle>
          <a:p>
            <a:endParaRPr/>
          </a:p>
        </p:txBody>
      </p:sp>
      <p:sp>
        <p:nvSpPr>
          <p:cNvPr id="114" name="Google Shape;114;p19"/>
          <p:cNvSpPr txBox="1">
            <a:spLocks noGrp="1"/>
          </p:cNvSpPr>
          <p:nvPr>
            <p:ph type="title" idx="7"/>
          </p:nvPr>
        </p:nvSpPr>
        <p:spPr>
          <a:xfrm>
            <a:off x="966000" y="3271725"/>
            <a:ext cx="134055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350">
                <a:solidFill>
                  <a:schemeClr val="dk2"/>
                </a:solidFill>
              </a:defRPr>
            </a:lvl1pPr>
            <a:lvl2pPr lvl="1" algn="ctr" rtl="0">
              <a:spcBef>
                <a:spcPts val="0"/>
              </a:spcBef>
              <a:spcAft>
                <a:spcPts val="0"/>
              </a:spcAft>
              <a:buClr>
                <a:schemeClr val="dk2"/>
              </a:buClr>
              <a:buSzPts val="4200"/>
              <a:buNone/>
              <a:defRPr sz="3150">
                <a:solidFill>
                  <a:schemeClr val="dk2"/>
                </a:solidFill>
              </a:defRPr>
            </a:lvl2pPr>
            <a:lvl3pPr lvl="2" algn="ctr" rtl="0">
              <a:spcBef>
                <a:spcPts val="0"/>
              </a:spcBef>
              <a:spcAft>
                <a:spcPts val="0"/>
              </a:spcAft>
              <a:buClr>
                <a:schemeClr val="dk2"/>
              </a:buClr>
              <a:buSzPts val="4200"/>
              <a:buNone/>
              <a:defRPr sz="3150">
                <a:solidFill>
                  <a:schemeClr val="dk2"/>
                </a:solidFill>
              </a:defRPr>
            </a:lvl3pPr>
            <a:lvl4pPr lvl="3" algn="ctr" rtl="0">
              <a:spcBef>
                <a:spcPts val="0"/>
              </a:spcBef>
              <a:spcAft>
                <a:spcPts val="0"/>
              </a:spcAft>
              <a:buClr>
                <a:schemeClr val="dk2"/>
              </a:buClr>
              <a:buSzPts val="4200"/>
              <a:buNone/>
              <a:defRPr sz="3150">
                <a:solidFill>
                  <a:schemeClr val="dk2"/>
                </a:solidFill>
              </a:defRPr>
            </a:lvl4pPr>
            <a:lvl5pPr lvl="4" algn="ctr" rtl="0">
              <a:spcBef>
                <a:spcPts val="0"/>
              </a:spcBef>
              <a:spcAft>
                <a:spcPts val="0"/>
              </a:spcAft>
              <a:buClr>
                <a:schemeClr val="dk2"/>
              </a:buClr>
              <a:buSzPts val="4200"/>
              <a:buNone/>
              <a:defRPr sz="3150">
                <a:solidFill>
                  <a:schemeClr val="dk2"/>
                </a:solidFill>
              </a:defRPr>
            </a:lvl5pPr>
            <a:lvl6pPr lvl="5" algn="ctr" rtl="0">
              <a:spcBef>
                <a:spcPts val="0"/>
              </a:spcBef>
              <a:spcAft>
                <a:spcPts val="0"/>
              </a:spcAft>
              <a:buClr>
                <a:schemeClr val="dk2"/>
              </a:buClr>
              <a:buSzPts val="4200"/>
              <a:buNone/>
              <a:defRPr sz="3150">
                <a:solidFill>
                  <a:schemeClr val="dk2"/>
                </a:solidFill>
              </a:defRPr>
            </a:lvl6pPr>
            <a:lvl7pPr lvl="6" algn="ctr" rtl="0">
              <a:spcBef>
                <a:spcPts val="0"/>
              </a:spcBef>
              <a:spcAft>
                <a:spcPts val="0"/>
              </a:spcAft>
              <a:buClr>
                <a:schemeClr val="dk2"/>
              </a:buClr>
              <a:buSzPts val="4200"/>
              <a:buNone/>
              <a:defRPr sz="3150">
                <a:solidFill>
                  <a:schemeClr val="dk2"/>
                </a:solidFill>
              </a:defRPr>
            </a:lvl7pPr>
            <a:lvl8pPr lvl="7" algn="ctr" rtl="0">
              <a:spcBef>
                <a:spcPts val="0"/>
              </a:spcBef>
              <a:spcAft>
                <a:spcPts val="0"/>
              </a:spcAft>
              <a:buClr>
                <a:schemeClr val="dk2"/>
              </a:buClr>
              <a:buSzPts val="4200"/>
              <a:buNone/>
              <a:defRPr sz="3150">
                <a:solidFill>
                  <a:schemeClr val="dk2"/>
                </a:solidFill>
              </a:defRPr>
            </a:lvl8pPr>
            <a:lvl9pPr lvl="8" algn="ctr" rtl="0">
              <a:spcBef>
                <a:spcPts val="0"/>
              </a:spcBef>
              <a:spcAft>
                <a:spcPts val="0"/>
              </a:spcAft>
              <a:buClr>
                <a:schemeClr val="dk2"/>
              </a:buClr>
              <a:buSzPts val="4200"/>
              <a:buNone/>
              <a:defRPr sz="3150">
                <a:solidFill>
                  <a:schemeClr val="dk2"/>
                </a:solidFill>
              </a:defRPr>
            </a:lvl9pPr>
          </a:lstStyle>
          <a:p>
            <a:endParaRPr/>
          </a:p>
        </p:txBody>
      </p:sp>
      <p:sp>
        <p:nvSpPr>
          <p:cNvPr id="115" name="Google Shape;115;p19"/>
          <p:cNvSpPr txBox="1">
            <a:spLocks noGrp="1"/>
          </p:cNvSpPr>
          <p:nvPr>
            <p:ph type="subTitle" idx="8"/>
          </p:nvPr>
        </p:nvSpPr>
        <p:spPr>
          <a:xfrm>
            <a:off x="966000" y="3691300"/>
            <a:ext cx="1340550" cy="5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050">
                <a:solidFill>
                  <a:schemeClr val="dk2"/>
                </a:solidFill>
              </a:defRPr>
            </a:lvl1pPr>
            <a:lvl2pPr lvl="1" algn="ctr" rtl="0">
              <a:lnSpc>
                <a:spcPct val="100000"/>
              </a:lnSpc>
              <a:spcBef>
                <a:spcPts val="0"/>
              </a:spcBef>
              <a:spcAft>
                <a:spcPts val="0"/>
              </a:spcAft>
              <a:buClr>
                <a:schemeClr val="dk2"/>
              </a:buClr>
              <a:buSzPts val="2100"/>
              <a:buNone/>
              <a:defRPr sz="1575">
                <a:solidFill>
                  <a:schemeClr val="dk2"/>
                </a:solidFill>
              </a:defRPr>
            </a:lvl2pPr>
            <a:lvl3pPr lvl="2" algn="ctr" rtl="0">
              <a:lnSpc>
                <a:spcPct val="100000"/>
              </a:lnSpc>
              <a:spcBef>
                <a:spcPts val="0"/>
              </a:spcBef>
              <a:spcAft>
                <a:spcPts val="0"/>
              </a:spcAft>
              <a:buClr>
                <a:schemeClr val="dk2"/>
              </a:buClr>
              <a:buSzPts val="2100"/>
              <a:buNone/>
              <a:defRPr sz="1575">
                <a:solidFill>
                  <a:schemeClr val="dk2"/>
                </a:solidFill>
              </a:defRPr>
            </a:lvl3pPr>
            <a:lvl4pPr lvl="3" algn="ctr" rtl="0">
              <a:lnSpc>
                <a:spcPct val="100000"/>
              </a:lnSpc>
              <a:spcBef>
                <a:spcPts val="0"/>
              </a:spcBef>
              <a:spcAft>
                <a:spcPts val="0"/>
              </a:spcAft>
              <a:buClr>
                <a:schemeClr val="dk2"/>
              </a:buClr>
              <a:buSzPts val="2100"/>
              <a:buNone/>
              <a:defRPr sz="1575">
                <a:solidFill>
                  <a:schemeClr val="dk2"/>
                </a:solidFill>
              </a:defRPr>
            </a:lvl4pPr>
            <a:lvl5pPr lvl="4" algn="ctr" rtl="0">
              <a:lnSpc>
                <a:spcPct val="100000"/>
              </a:lnSpc>
              <a:spcBef>
                <a:spcPts val="0"/>
              </a:spcBef>
              <a:spcAft>
                <a:spcPts val="0"/>
              </a:spcAft>
              <a:buClr>
                <a:schemeClr val="dk2"/>
              </a:buClr>
              <a:buSzPts val="2100"/>
              <a:buNone/>
              <a:defRPr sz="1575">
                <a:solidFill>
                  <a:schemeClr val="dk2"/>
                </a:solidFill>
              </a:defRPr>
            </a:lvl5pPr>
            <a:lvl6pPr lvl="5" algn="ctr" rtl="0">
              <a:lnSpc>
                <a:spcPct val="100000"/>
              </a:lnSpc>
              <a:spcBef>
                <a:spcPts val="0"/>
              </a:spcBef>
              <a:spcAft>
                <a:spcPts val="0"/>
              </a:spcAft>
              <a:buClr>
                <a:schemeClr val="dk2"/>
              </a:buClr>
              <a:buSzPts val="2100"/>
              <a:buNone/>
              <a:defRPr sz="1575">
                <a:solidFill>
                  <a:schemeClr val="dk2"/>
                </a:solidFill>
              </a:defRPr>
            </a:lvl6pPr>
            <a:lvl7pPr lvl="6" algn="ctr" rtl="0">
              <a:lnSpc>
                <a:spcPct val="100000"/>
              </a:lnSpc>
              <a:spcBef>
                <a:spcPts val="0"/>
              </a:spcBef>
              <a:spcAft>
                <a:spcPts val="0"/>
              </a:spcAft>
              <a:buClr>
                <a:schemeClr val="dk2"/>
              </a:buClr>
              <a:buSzPts val="2100"/>
              <a:buNone/>
              <a:defRPr sz="1575">
                <a:solidFill>
                  <a:schemeClr val="dk2"/>
                </a:solidFill>
              </a:defRPr>
            </a:lvl7pPr>
            <a:lvl8pPr lvl="7" algn="ctr" rtl="0">
              <a:lnSpc>
                <a:spcPct val="100000"/>
              </a:lnSpc>
              <a:spcBef>
                <a:spcPts val="0"/>
              </a:spcBef>
              <a:spcAft>
                <a:spcPts val="0"/>
              </a:spcAft>
              <a:buClr>
                <a:schemeClr val="dk2"/>
              </a:buClr>
              <a:buSzPts val="2100"/>
              <a:buNone/>
              <a:defRPr sz="1575">
                <a:solidFill>
                  <a:schemeClr val="dk2"/>
                </a:solidFill>
              </a:defRPr>
            </a:lvl8pPr>
            <a:lvl9pPr lvl="8" algn="ctr" rtl="0">
              <a:lnSpc>
                <a:spcPct val="100000"/>
              </a:lnSpc>
              <a:spcBef>
                <a:spcPts val="0"/>
              </a:spcBef>
              <a:spcAft>
                <a:spcPts val="0"/>
              </a:spcAft>
              <a:buClr>
                <a:schemeClr val="dk2"/>
              </a:buClr>
              <a:buSzPts val="2100"/>
              <a:buNone/>
              <a:defRPr sz="1575">
                <a:solidFill>
                  <a:schemeClr val="dk2"/>
                </a:solidFill>
              </a:defRPr>
            </a:lvl9pPr>
          </a:lstStyle>
          <a:p>
            <a:endParaRPr/>
          </a:p>
        </p:txBody>
      </p:sp>
      <p:sp>
        <p:nvSpPr>
          <p:cNvPr id="116" name="Google Shape;116;p19"/>
          <p:cNvSpPr txBox="1">
            <a:spLocks noGrp="1"/>
          </p:cNvSpPr>
          <p:nvPr>
            <p:ph type="title" idx="9"/>
          </p:nvPr>
        </p:nvSpPr>
        <p:spPr>
          <a:xfrm>
            <a:off x="2758725" y="3271600"/>
            <a:ext cx="134055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350">
                <a:solidFill>
                  <a:schemeClr val="dk2"/>
                </a:solidFill>
              </a:defRPr>
            </a:lvl1pPr>
            <a:lvl2pPr lvl="1" algn="ctr" rtl="0">
              <a:spcBef>
                <a:spcPts val="0"/>
              </a:spcBef>
              <a:spcAft>
                <a:spcPts val="0"/>
              </a:spcAft>
              <a:buClr>
                <a:schemeClr val="dk2"/>
              </a:buClr>
              <a:buSzPts val="4200"/>
              <a:buNone/>
              <a:defRPr sz="3150">
                <a:solidFill>
                  <a:schemeClr val="dk2"/>
                </a:solidFill>
              </a:defRPr>
            </a:lvl2pPr>
            <a:lvl3pPr lvl="2" algn="ctr" rtl="0">
              <a:spcBef>
                <a:spcPts val="0"/>
              </a:spcBef>
              <a:spcAft>
                <a:spcPts val="0"/>
              </a:spcAft>
              <a:buClr>
                <a:schemeClr val="dk2"/>
              </a:buClr>
              <a:buSzPts val="4200"/>
              <a:buNone/>
              <a:defRPr sz="3150">
                <a:solidFill>
                  <a:schemeClr val="dk2"/>
                </a:solidFill>
              </a:defRPr>
            </a:lvl3pPr>
            <a:lvl4pPr lvl="3" algn="ctr" rtl="0">
              <a:spcBef>
                <a:spcPts val="0"/>
              </a:spcBef>
              <a:spcAft>
                <a:spcPts val="0"/>
              </a:spcAft>
              <a:buClr>
                <a:schemeClr val="dk2"/>
              </a:buClr>
              <a:buSzPts val="4200"/>
              <a:buNone/>
              <a:defRPr sz="3150">
                <a:solidFill>
                  <a:schemeClr val="dk2"/>
                </a:solidFill>
              </a:defRPr>
            </a:lvl4pPr>
            <a:lvl5pPr lvl="4" algn="ctr" rtl="0">
              <a:spcBef>
                <a:spcPts val="0"/>
              </a:spcBef>
              <a:spcAft>
                <a:spcPts val="0"/>
              </a:spcAft>
              <a:buClr>
                <a:schemeClr val="dk2"/>
              </a:buClr>
              <a:buSzPts val="4200"/>
              <a:buNone/>
              <a:defRPr sz="3150">
                <a:solidFill>
                  <a:schemeClr val="dk2"/>
                </a:solidFill>
              </a:defRPr>
            </a:lvl5pPr>
            <a:lvl6pPr lvl="5" algn="ctr" rtl="0">
              <a:spcBef>
                <a:spcPts val="0"/>
              </a:spcBef>
              <a:spcAft>
                <a:spcPts val="0"/>
              </a:spcAft>
              <a:buClr>
                <a:schemeClr val="dk2"/>
              </a:buClr>
              <a:buSzPts val="4200"/>
              <a:buNone/>
              <a:defRPr sz="3150">
                <a:solidFill>
                  <a:schemeClr val="dk2"/>
                </a:solidFill>
              </a:defRPr>
            </a:lvl6pPr>
            <a:lvl7pPr lvl="6" algn="ctr" rtl="0">
              <a:spcBef>
                <a:spcPts val="0"/>
              </a:spcBef>
              <a:spcAft>
                <a:spcPts val="0"/>
              </a:spcAft>
              <a:buClr>
                <a:schemeClr val="dk2"/>
              </a:buClr>
              <a:buSzPts val="4200"/>
              <a:buNone/>
              <a:defRPr sz="3150">
                <a:solidFill>
                  <a:schemeClr val="dk2"/>
                </a:solidFill>
              </a:defRPr>
            </a:lvl7pPr>
            <a:lvl8pPr lvl="7" algn="ctr" rtl="0">
              <a:spcBef>
                <a:spcPts val="0"/>
              </a:spcBef>
              <a:spcAft>
                <a:spcPts val="0"/>
              </a:spcAft>
              <a:buClr>
                <a:schemeClr val="dk2"/>
              </a:buClr>
              <a:buSzPts val="4200"/>
              <a:buNone/>
              <a:defRPr sz="3150">
                <a:solidFill>
                  <a:schemeClr val="dk2"/>
                </a:solidFill>
              </a:defRPr>
            </a:lvl8pPr>
            <a:lvl9pPr lvl="8" algn="ctr" rtl="0">
              <a:spcBef>
                <a:spcPts val="0"/>
              </a:spcBef>
              <a:spcAft>
                <a:spcPts val="0"/>
              </a:spcAft>
              <a:buClr>
                <a:schemeClr val="dk2"/>
              </a:buClr>
              <a:buSzPts val="4200"/>
              <a:buNone/>
              <a:defRPr sz="3150">
                <a:solidFill>
                  <a:schemeClr val="dk2"/>
                </a:solidFill>
              </a:defRPr>
            </a:lvl9pPr>
          </a:lstStyle>
          <a:p>
            <a:endParaRPr/>
          </a:p>
        </p:txBody>
      </p:sp>
      <p:sp>
        <p:nvSpPr>
          <p:cNvPr id="117" name="Google Shape;117;p19"/>
          <p:cNvSpPr txBox="1">
            <a:spLocks noGrp="1"/>
          </p:cNvSpPr>
          <p:nvPr>
            <p:ph type="subTitle" idx="13"/>
          </p:nvPr>
        </p:nvSpPr>
        <p:spPr>
          <a:xfrm>
            <a:off x="2758725" y="3691300"/>
            <a:ext cx="1340550" cy="5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050">
                <a:solidFill>
                  <a:schemeClr val="dk2"/>
                </a:solidFill>
              </a:defRPr>
            </a:lvl1pPr>
            <a:lvl2pPr lvl="1" algn="ctr" rtl="0">
              <a:lnSpc>
                <a:spcPct val="100000"/>
              </a:lnSpc>
              <a:spcBef>
                <a:spcPts val="0"/>
              </a:spcBef>
              <a:spcAft>
                <a:spcPts val="0"/>
              </a:spcAft>
              <a:buClr>
                <a:schemeClr val="dk2"/>
              </a:buClr>
              <a:buSzPts val="2100"/>
              <a:buNone/>
              <a:defRPr sz="1575">
                <a:solidFill>
                  <a:schemeClr val="dk2"/>
                </a:solidFill>
              </a:defRPr>
            </a:lvl2pPr>
            <a:lvl3pPr lvl="2" algn="ctr" rtl="0">
              <a:lnSpc>
                <a:spcPct val="100000"/>
              </a:lnSpc>
              <a:spcBef>
                <a:spcPts val="0"/>
              </a:spcBef>
              <a:spcAft>
                <a:spcPts val="0"/>
              </a:spcAft>
              <a:buClr>
                <a:schemeClr val="dk2"/>
              </a:buClr>
              <a:buSzPts val="2100"/>
              <a:buNone/>
              <a:defRPr sz="1575">
                <a:solidFill>
                  <a:schemeClr val="dk2"/>
                </a:solidFill>
              </a:defRPr>
            </a:lvl3pPr>
            <a:lvl4pPr lvl="3" algn="ctr" rtl="0">
              <a:lnSpc>
                <a:spcPct val="100000"/>
              </a:lnSpc>
              <a:spcBef>
                <a:spcPts val="0"/>
              </a:spcBef>
              <a:spcAft>
                <a:spcPts val="0"/>
              </a:spcAft>
              <a:buClr>
                <a:schemeClr val="dk2"/>
              </a:buClr>
              <a:buSzPts val="2100"/>
              <a:buNone/>
              <a:defRPr sz="1575">
                <a:solidFill>
                  <a:schemeClr val="dk2"/>
                </a:solidFill>
              </a:defRPr>
            </a:lvl4pPr>
            <a:lvl5pPr lvl="4" algn="ctr" rtl="0">
              <a:lnSpc>
                <a:spcPct val="100000"/>
              </a:lnSpc>
              <a:spcBef>
                <a:spcPts val="0"/>
              </a:spcBef>
              <a:spcAft>
                <a:spcPts val="0"/>
              </a:spcAft>
              <a:buClr>
                <a:schemeClr val="dk2"/>
              </a:buClr>
              <a:buSzPts val="2100"/>
              <a:buNone/>
              <a:defRPr sz="1575">
                <a:solidFill>
                  <a:schemeClr val="dk2"/>
                </a:solidFill>
              </a:defRPr>
            </a:lvl5pPr>
            <a:lvl6pPr lvl="5" algn="ctr" rtl="0">
              <a:lnSpc>
                <a:spcPct val="100000"/>
              </a:lnSpc>
              <a:spcBef>
                <a:spcPts val="0"/>
              </a:spcBef>
              <a:spcAft>
                <a:spcPts val="0"/>
              </a:spcAft>
              <a:buClr>
                <a:schemeClr val="dk2"/>
              </a:buClr>
              <a:buSzPts val="2100"/>
              <a:buNone/>
              <a:defRPr sz="1575">
                <a:solidFill>
                  <a:schemeClr val="dk2"/>
                </a:solidFill>
              </a:defRPr>
            </a:lvl6pPr>
            <a:lvl7pPr lvl="6" algn="ctr" rtl="0">
              <a:lnSpc>
                <a:spcPct val="100000"/>
              </a:lnSpc>
              <a:spcBef>
                <a:spcPts val="0"/>
              </a:spcBef>
              <a:spcAft>
                <a:spcPts val="0"/>
              </a:spcAft>
              <a:buClr>
                <a:schemeClr val="dk2"/>
              </a:buClr>
              <a:buSzPts val="2100"/>
              <a:buNone/>
              <a:defRPr sz="1575">
                <a:solidFill>
                  <a:schemeClr val="dk2"/>
                </a:solidFill>
              </a:defRPr>
            </a:lvl7pPr>
            <a:lvl8pPr lvl="7" algn="ctr" rtl="0">
              <a:lnSpc>
                <a:spcPct val="100000"/>
              </a:lnSpc>
              <a:spcBef>
                <a:spcPts val="0"/>
              </a:spcBef>
              <a:spcAft>
                <a:spcPts val="0"/>
              </a:spcAft>
              <a:buClr>
                <a:schemeClr val="dk2"/>
              </a:buClr>
              <a:buSzPts val="2100"/>
              <a:buNone/>
              <a:defRPr sz="1575">
                <a:solidFill>
                  <a:schemeClr val="dk2"/>
                </a:solidFill>
              </a:defRPr>
            </a:lvl8pPr>
            <a:lvl9pPr lvl="8" algn="ctr" rtl="0">
              <a:lnSpc>
                <a:spcPct val="100000"/>
              </a:lnSpc>
              <a:spcBef>
                <a:spcPts val="0"/>
              </a:spcBef>
              <a:spcAft>
                <a:spcPts val="0"/>
              </a:spcAft>
              <a:buClr>
                <a:schemeClr val="dk2"/>
              </a:buClr>
              <a:buSzPts val="2100"/>
              <a:buNone/>
              <a:defRPr sz="1575">
                <a:solidFill>
                  <a:schemeClr val="dk2"/>
                </a:solidFill>
              </a:defRPr>
            </a:lvl9pPr>
          </a:lstStyle>
          <a:p>
            <a:endParaRPr/>
          </a:p>
        </p:txBody>
      </p:sp>
      <p:sp>
        <p:nvSpPr>
          <p:cNvPr id="118" name="Google Shape;118;p19"/>
          <p:cNvSpPr txBox="1">
            <a:spLocks noGrp="1"/>
          </p:cNvSpPr>
          <p:nvPr>
            <p:ph type="title" idx="14"/>
          </p:nvPr>
        </p:nvSpPr>
        <p:spPr>
          <a:xfrm>
            <a:off x="4551450" y="3271600"/>
            <a:ext cx="134055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350">
                <a:solidFill>
                  <a:schemeClr val="dk2"/>
                </a:solidFill>
              </a:defRPr>
            </a:lvl1pPr>
            <a:lvl2pPr lvl="1" algn="ctr" rtl="0">
              <a:spcBef>
                <a:spcPts val="0"/>
              </a:spcBef>
              <a:spcAft>
                <a:spcPts val="0"/>
              </a:spcAft>
              <a:buClr>
                <a:schemeClr val="dk2"/>
              </a:buClr>
              <a:buSzPts val="4200"/>
              <a:buNone/>
              <a:defRPr sz="3150">
                <a:solidFill>
                  <a:schemeClr val="dk2"/>
                </a:solidFill>
              </a:defRPr>
            </a:lvl2pPr>
            <a:lvl3pPr lvl="2" algn="ctr" rtl="0">
              <a:spcBef>
                <a:spcPts val="0"/>
              </a:spcBef>
              <a:spcAft>
                <a:spcPts val="0"/>
              </a:spcAft>
              <a:buClr>
                <a:schemeClr val="dk2"/>
              </a:buClr>
              <a:buSzPts val="4200"/>
              <a:buNone/>
              <a:defRPr sz="3150">
                <a:solidFill>
                  <a:schemeClr val="dk2"/>
                </a:solidFill>
              </a:defRPr>
            </a:lvl3pPr>
            <a:lvl4pPr lvl="3" algn="ctr" rtl="0">
              <a:spcBef>
                <a:spcPts val="0"/>
              </a:spcBef>
              <a:spcAft>
                <a:spcPts val="0"/>
              </a:spcAft>
              <a:buClr>
                <a:schemeClr val="dk2"/>
              </a:buClr>
              <a:buSzPts val="4200"/>
              <a:buNone/>
              <a:defRPr sz="3150">
                <a:solidFill>
                  <a:schemeClr val="dk2"/>
                </a:solidFill>
              </a:defRPr>
            </a:lvl4pPr>
            <a:lvl5pPr lvl="4" algn="ctr" rtl="0">
              <a:spcBef>
                <a:spcPts val="0"/>
              </a:spcBef>
              <a:spcAft>
                <a:spcPts val="0"/>
              </a:spcAft>
              <a:buClr>
                <a:schemeClr val="dk2"/>
              </a:buClr>
              <a:buSzPts val="4200"/>
              <a:buNone/>
              <a:defRPr sz="3150">
                <a:solidFill>
                  <a:schemeClr val="dk2"/>
                </a:solidFill>
              </a:defRPr>
            </a:lvl5pPr>
            <a:lvl6pPr lvl="5" algn="ctr" rtl="0">
              <a:spcBef>
                <a:spcPts val="0"/>
              </a:spcBef>
              <a:spcAft>
                <a:spcPts val="0"/>
              </a:spcAft>
              <a:buClr>
                <a:schemeClr val="dk2"/>
              </a:buClr>
              <a:buSzPts val="4200"/>
              <a:buNone/>
              <a:defRPr sz="3150">
                <a:solidFill>
                  <a:schemeClr val="dk2"/>
                </a:solidFill>
              </a:defRPr>
            </a:lvl6pPr>
            <a:lvl7pPr lvl="6" algn="ctr" rtl="0">
              <a:spcBef>
                <a:spcPts val="0"/>
              </a:spcBef>
              <a:spcAft>
                <a:spcPts val="0"/>
              </a:spcAft>
              <a:buClr>
                <a:schemeClr val="dk2"/>
              </a:buClr>
              <a:buSzPts val="4200"/>
              <a:buNone/>
              <a:defRPr sz="3150">
                <a:solidFill>
                  <a:schemeClr val="dk2"/>
                </a:solidFill>
              </a:defRPr>
            </a:lvl7pPr>
            <a:lvl8pPr lvl="7" algn="ctr" rtl="0">
              <a:spcBef>
                <a:spcPts val="0"/>
              </a:spcBef>
              <a:spcAft>
                <a:spcPts val="0"/>
              </a:spcAft>
              <a:buClr>
                <a:schemeClr val="dk2"/>
              </a:buClr>
              <a:buSzPts val="4200"/>
              <a:buNone/>
              <a:defRPr sz="3150">
                <a:solidFill>
                  <a:schemeClr val="dk2"/>
                </a:solidFill>
              </a:defRPr>
            </a:lvl8pPr>
            <a:lvl9pPr lvl="8" algn="ctr" rtl="0">
              <a:spcBef>
                <a:spcPts val="0"/>
              </a:spcBef>
              <a:spcAft>
                <a:spcPts val="0"/>
              </a:spcAft>
              <a:buClr>
                <a:schemeClr val="dk2"/>
              </a:buClr>
              <a:buSzPts val="4200"/>
              <a:buNone/>
              <a:defRPr sz="3150">
                <a:solidFill>
                  <a:schemeClr val="dk2"/>
                </a:solidFill>
              </a:defRPr>
            </a:lvl9pPr>
          </a:lstStyle>
          <a:p>
            <a:endParaRPr/>
          </a:p>
        </p:txBody>
      </p:sp>
      <p:sp>
        <p:nvSpPr>
          <p:cNvPr id="119" name="Google Shape;119;p19"/>
          <p:cNvSpPr txBox="1">
            <a:spLocks noGrp="1"/>
          </p:cNvSpPr>
          <p:nvPr>
            <p:ph type="subTitle" idx="15"/>
          </p:nvPr>
        </p:nvSpPr>
        <p:spPr>
          <a:xfrm>
            <a:off x="4551450" y="3691300"/>
            <a:ext cx="1340550" cy="5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050">
                <a:solidFill>
                  <a:schemeClr val="dk2"/>
                </a:solidFill>
              </a:defRPr>
            </a:lvl1pPr>
            <a:lvl2pPr lvl="1" algn="ctr" rtl="0">
              <a:lnSpc>
                <a:spcPct val="100000"/>
              </a:lnSpc>
              <a:spcBef>
                <a:spcPts val="0"/>
              </a:spcBef>
              <a:spcAft>
                <a:spcPts val="0"/>
              </a:spcAft>
              <a:buClr>
                <a:schemeClr val="dk2"/>
              </a:buClr>
              <a:buSzPts val="2100"/>
              <a:buNone/>
              <a:defRPr sz="1575">
                <a:solidFill>
                  <a:schemeClr val="dk2"/>
                </a:solidFill>
              </a:defRPr>
            </a:lvl2pPr>
            <a:lvl3pPr lvl="2" algn="ctr" rtl="0">
              <a:lnSpc>
                <a:spcPct val="100000"/>
              </a:lnSpc>
              <a:spcBef>
                <a:spcPts val="0"/>
              </a:spcBef>
              <a:spcAft>
                <a:spcPts val="0"/>
              </a:spcAft>
              <a:buClr>
                <a:schemeClr val="dk2"/>
              </a:buClr>
              <a:buSzPts val="2100"/>
              <a:buNone/>
              <a:defRPr sz="1575">
                <a:solidFill>
                  <a:schemeClr val="dk2"/>
                </a:solidFill>
              </a:defRPr>
            </a:lvl3pPr>
            <a:lvl4pPr lvl="3" algn="ctr" rtl="0">
              <a:lnSpc>
                <a:spcPct val="100000"/>
              </a:lnSpc>
              <a:spcBef>
                <a:spcPts val="0"/>
              </a:spcBef>
              <a:spcAft>
                <a:spcPts val="0"/>
              </a:spcAft>
              <a:buClr>
                <a:schemeClr val="dk2"/>
              </a:buClr>
              <a:buSzPts val="2100"/>
              <a:buNone/>
              <a:defRPr sz="1575">
                <a:solidFill>
                  <a:schemeClr val="dk2"/>
                </a:solidFill>
              </a:defRPr>
            </a:lvl4pPr>
            <a:lvl5pPr lvl="4" algn="ctr" rtl="0">
              <a:lnSpc>
                <a:spcPct val="100000"/>
              </a:lnSpc>
              <a:spcBef>
                <a:spcPts val="0"/>
              </a:spcBef>
              <a:spcAft>
                <a:spcPts val="0"/>
              </a:spcAft>
              <a:buClr>
                <a:schemeClr val="dk2"/>
              </a:buClr>
              <a:buSzPts val="2100"/>
              <a:buNone/>
              <a:defRPr sz="1575">
                <a:solidFill>
                  <a:schemeClr val="dk2"/>
                </a:solidFill>
              </a:defRPr>
            </a:lvl5pPr>
            <a:lvl6pPr lvl="5" algn="ctr" rtl="0">
              <a:lnSpc>
                <a:spcPct val="100000"/>
              </a:lnSpc>
              <a:spcBef>
                <a:spcPts val="0"/>
              </a:spcBef>
              <a:spcAft>
                <a:spcPts val="0"/>
              </a:spcAft>
              <a:buClr>
                <a:schemeClr val="dk2"/>
              </a:buClr>
              <a:buSzPts val="2100"/>
              <a:buNone/>
              <a:defRPr sz="1575">
                <a:solidFill>
                  <a:schemeClr val="dk2"/>
                </a:solidFill>
              </a:defRPr>
            </a:lvl6pPr>
            <a:lvl7pPr lvl="6" algn="ctr" rtl="0">
              <a:lnSpc>
                <a:spcPct val="100000"/>
              </a:lnSpc>
              <a:spcBef>
                <a:spcPts val="0"/>
              </a:spcBef>
              <a:spcAft>
                <a:spcPts val="0"/>
              </a:spcAft>
              <a:buClr>
                <a:schemeClr val="dk2"/>
              </a:buClr>
              <a:buSzPts val="2100"/>
              <a:buNone/>
              <a:defRPr sz="1575">
                <a:solidFill>
                  <a:schemeClr val="dk2"/>
                </a:solidFill>
              </a:defRPr>
            </a:lvl7pPr>
            <a:lvl8pPr lvl="7" algn="ctr" rtl="0">
              <a:lnSpc>
                <a:spcPct val="100000"/>
              </a:lnSpc>
              <a:spcBef>
                <a:spcPts val="0"/>
              </a:spcBef>
              <a:spcAft>
                <a:spcPts val="0"/>
              </a:spcAft>
              <a:buClr>
                <a:schemeClr val="dk2"/>
              </a:buClr>
              <a:buSzPts val="2100"/>
              <a:buNone/>
              <a:defRPr sz="1575">
                <a:solidFill>
                  <a:schemeClr val="dk2"/>
                </a:solidFill>
              </a:defRPr>
            </a:lvl8pPr>
            <a:lvl9pPr lvl="8" algn="ctr" rtl="0">
              <a:lnSpc>
                <a:spcPct val="100000"/>
              </a:lnSpc>
              <a:spcBef>
                <a:spcPts val="0"/>
              </a:spcBef>
              <a:spcAft>
                <a:spcPts val="0"/>
              </a:spcAft>
              <a:buClr>
                <a:schemeClr val="dk2"/>
              </a:buClr>
              <a:buSzPts val="2100"/>
              <a:buNone/>
              <a:defRPr sz="1575">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p:nvPr/>
        </p:nvSpPr>
        <p:spPr>
          <a:xfrm>
            <a:off x="210375" y="277200"/>
            <a:ext cx="6437250" cy="4589100"/>
          </a:xfrm>
          <a:prstGeom prst="rect">
            <a:avLst/>
          </a:prstGeom>
          <a:noFill/>
          <a:ln w="2857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EEEEEE"/>
              </a:solidFill>
              <a:effectLst/>
              <a:uLnTx/>
              <a:uFillTx/>
              <a:latin typeface="Arial"/>
              <a:cs typeface="Arial"/>
              <a:sym typeface="Arial"/>
            </a:endParaRPr>
          </a:p>
        </p:txBody>
      </p:sp>
      <p:sp>
        <p:nvSpPr>
          <p:cNvPr id="28" name="Google Shape;28;p6"/>
          <p:cNvSpPr txBox="1">
            <a:spLocks noGrp="1"/>
          </p:cNvSpPr>
          <p:nvPr>
            <p:ph type="title"/>
          </p:nvPr>
        </p:nvSpPr>
        <p:spPr>
          <a:xfrm>
            <a:off x="526200" y="612666"/>
            <a:ext cx="2108250" cy="1349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600"/>
              <a:buNone/>
              <a:defRPr sz="2700">
                <a:solidFill>
                  <a:schemeClr val="dk2"/>
                </a:solidFill>
              </a:defRPr>
            </a:lvl1pPr>
            <a:lvl2pPr lvl="1" rtl="0">
              <a:spcBef>
                <a:spcPts val="0"/>
              </a:spcBef>
              <a:spcAft>
                <a:spcPts val="0"/>
              </a:spcAft>
              <a:buClr>
                <a:schemeClr val="dk2"/>
              </a:buClr>
              <a:buSzPts val="4800"/>
              <a:buNone/>
              <a:defRPr sz="3600">
                <a:solidFill>
                  <a:schemeClr val="dk2"/>
                </a:solidFill>
              </a:defRPr>
            </a:lvl2pPr>
            <a:lvl3pPr lvl="2" rtl="0">
              <a:spcBef>
                <a:spcPts val="0"/>
              </a:spcBef>
              <a:spcAft>
                <a:spcPts val="0"/>
              </a:spcAft>
              <a:buClr>
                <a:schemeClr val="dk2"/>
              </a:buClr>
              <a:buSzPts val="4800"/>
              <a:buNone/>
              <a:defRPr sz="3600">
                <a:solidFill>
                  <a:schemeClr val="dk2"/>
                </a:solidFill>
              </a:defRPr>
            </a:lvl3pPr>
            <a:lvl4pPr lvl="3" rtl="0">
              <a:spcBef>
                <a:spcPts val="0"/>
              </a:spcBef>
              <a:spcAft>
                <a:spcPts val="0"/>
              </a:spcAft>
              <a:buClr>
                <a:schemeClr val="dk2"/>
              </a:buClr>
              <a:buSzPts val="4800"/>
              <a:buNone/>
              <a:defRPr sz="3600">
                <a:solidFill>
                  <a:schemeClr val="dk2"/>
                </a:solidFill>
              </a:defRPr>
            </a:lvl4pPr>
            <a:lvl5pPr lvl="4" rtl="0">
              <a:spcBef>
                <a:spcPts val="0"/>
              </a:spcBef>
              <a:spcAft>
                <a:spcPts val="0"/>
              </a:spcAft>
              <a:buClr>
                <a:schemeClr val="dk2"/>
              </a:buClr>
              <a:buSzPts val="4800"/>
              <a:buNone/>
              <a:defRPr sz="3600">
                <a:solidFill>
                  <a:schemeClr val="dk2"/>
                </a:solidFill>
              </a:defRPr>
            </a:lvl5pPr>
            <a:lvl6pPr lvl="5" rtl="0">
              <a:spcBef>
                <a:spcPts val="0"/>
              </a:spcBef>
              <a:spcAft>
                <a:spcPts val="0"/>
              </a:spcAft>
              <a:buClr>
                <a:schemeClr val="dk2"/>
              </a:buClr>
              <a:buSzPts val="4800"/>
              <a:buNone/>
              <a:defRPr sz="3600">
                <a:solidFill>
                  <a:schemeClr val="dk2"/>
                </a:solidFill>
              </a:defRPr>
            </a:lvl6pPr>
            <a:lvl7pPr lvl="6" rtl="0">
              <a:spcBef>
                <a:spcPts val="0"/>
              </a:spcBef>
              <a:spcAft>
                <a:spcPts val="0"/>
              </a:spcAft>
              <a:buClr>
                <a:schemeClr val="dk2"/>
              </a:buClr>
              <a:buSzPts val="4800"/>
              <a:buNone/>
              <a:defRPr sz="3600">
                <a:solidFill>
                  <a:schemeClr val="dk2"/>
                </a:solidFill>
              </a:defRPr>
            </a:lvl7pPr>
            <a:lvl8pPr lvl="7" rtl="0">
              <a:spcBef>
                <a:spcPts val="0"/>
              </a:spcBef>
              <a:spcAft>
                <a:spcPts val="0"/>
              </a:spcAft>
              <a:buClr>
                <a:schemeClr val="dk2"/>
              </a:buClr>
              <a:buSzPts val="4800"/>
              <a:buNone/>
              <a:defRPr sz="3600">
                <a:solidFill>
                  <a:schemeClr val="dk2"/>
                </a:solidFill>
              </a:defRPr>
            </a:lvl8pPr>
            <a:lvl9pPr lvl="8" rtl="0">
              <a:spcBef>
                <a:spcPts val="0"/>
              </a:spcBef>
              <a:spcAft>
                <a:spcPts val="0"/>
              </a:spcAft>
              <a:buClr>
                <a:schemeClr val="dk2"/>
              </a:buClr>
              <a:buSzPts val="4800"/>
              <a:buNone/>
              <a:defRPr sz="3600">
                <a:solidFill>
                  <a:schemeClr val="dk2"/>
                </a:solidFill>
              </a:defRPr>
            </a:lvl9pPr>
          </a:lstStyle>
          <a:p>
            <a:endParaRPr/>
          </a:p>
        </p:txBody>
      </p:sp>
    </p:spTree>
    <p:extLst>
      <p:ext uri="{BB962C8B-B14F-4D97-AF65-F5344CB8AC3E}">
        <p14:creationId xmlns:p14="http://schemas.microsoft.com/office/powerpoint/2010/main" val="2652511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69030" y="26550"/>
            <a:ext cx="2840400" cy="31293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lt2"/>
              </a:buClr>
              <a:buSzPts val="9600"/>
              <a:buNone/>
              <a:defRPr sz="7200" b="0">
                <a:solidFill>
                  <a:schemeClr val="lt2"/>
                </a:solidFill>
              </a:defRPr>
            </a:lvl1pPr>
            <a:lvl2pPr lvl="1" algn="ctr">
              <a:lnSpc>
                <a:spcPct val="80000"/>
              </a:lnSpc>
              <a:spcBef>
                <a:spcPts val="0"/>
              </a:spcBef>
              <a:spcAft>
                <a:spcPts val="0"/>
              </a:spcAft>
              <a:buClr>
                <a:schemeClr val="lt2"/>
              </a:buClr>
              <a:buSzPts val="5200"/>
              <a:buNone/>
              <a:defRPr sz="3900">
                <a:solidFill>
                  <a:schemeClr val="lt2"/>
                </a:solidFill>
              </a:defRPr>
            </a:lvl2pPr>
            <a:lvl3pPr lvl="2" algn="ctr">
              <a:lnSpc>
                <a:spcPct val="80000"/>
              </a:lnSpc>
              <a:spcBef>
                <a:spcPts val="0"/>
              </a:spcBef>
              <a:spcAft>
                <a:spcPts val="0"/>
              </a:spcAft>
              <a:buClr>
                <a:schemeClr val="lt2"/>
              </a:buClr>
              <a:buSzPts val="5200"/>
              <a:buNone/>
              <a:defRPr sz="3900">
                <a:solidFill>
                  <a:schemeClr val="lt2"/>
                </a:solidFill>
              </a:defRPr>
            </a:lvl3pPr>
            <a:lvl4pPr lvl="3" algn="ctr">
              <a:lnSpc>
                <a:spcPct val="80000"/>
              </a:lnSpc>
              <a:spcBef>
                <a:spcPts val="0"/>
              </a:spcBef>
              <a:spcAft>
                <a:spcPts val="0"/>
              </a:spcAft>
              <a:buClr>
                <a:schemeClr val="lt2"/>
              </a:buClr>
              <a:buSzPts val="5200"/>
              <a:buNone/>
              <a:defRPr sz="3900">
                <a:solidFill>
                  <a:schemeClr val="lt2"/>
                </a:solidFill>
              </a:defRPr>
            </a:lvl4pPr>
            <a:lvl5pPr lvl="4" algn="ctr">
              <a:lnSpc>
                <a:spcPct val="80000"/>
              </a:lnSpc>
              <a:spcBef>
                <a:spcPts val="0"/>
              </a:spcBef>
              <a:spcAft>
                <a:spcPts val="0"/>
              </a:spcAft>
              <a:buClr>
                <a:schemeClr val="lt2"/>
              </a:buClr>
              <a:buSzPts val="5200"/>
              <a:buNone/>
              <a:defRPr sz="3900">
                <a:solidFill>
                  <a:schemeClr val="lt2"/>
                </a:solidFill>
              </a:defRPr>
            </a:lvl5pPr>
            <a:lvl6pPr lvl="5" algn="ctr">
              <a:lnSpc>
                <a:spcPct val="80000"/>
              </a:lnSpc>
              <a:spcBef>
                <a:spcPts val="0"/>
              </a:spcBef>
              <a:spcAft>
                <a:spcPts val="0"/>
              </a:spcAft>
              <a:buClr>
                <a:schemeClr val="lt2"/>
              </a:buClr>
              <a:buSzPts val="5200"/>
              <a:buNone/>
              <a:defRPr sz="3900">
                <a:solidFill>
                  <a:schemeClr val="lt2"/>
                </a:solidFill>
              </a:defRPr>
            </a:lvl6pPr>
            <a:lvl7pPr lvl="6" algn="ctr">
              <a:lnSpc>
                <a:spcPct val="80000"/>
              </a:lnSpc>
              <a:spcBef>
                <a:spcPts val="0"/>
              </a:spcBef>
              <a:spcAft>
                <a:spcPts val="0"/>
              </a:spcAft>
              <a:buClr>
                <a:schemeClr val="lt2"/>
              </a:buClr>
              <a:buSzPts val="5200"/>
              <a:buNone/>
              <a:defRPr sz="3900">
                <a:solidFill>
                  <a:schemeClr val="lt2"/>
                </a:solidFill>
              </a:defRPr>
            </a:lvl7pPr>
            <a:lvl8pPr lvl="7" algn="ctr">
              <a:lnSpc>
                <a:spcPct val="80000"/>
              </a:lnSpc>
              <a:spcBef>
                <a:spcPts val="0"/>
              </a:spcBef>
              <a:spcAft>
                <a:spcPts val="0"/>
              </a:spcAft>
              <a:buClr>
                <a:schemeClr val="lt2"/>
              </a:buClr>
              <a:buSzPts val="5200"/>
              <a:buNone/>
              <a:defRPr sz="3900">
                <a:solidFill>
                  <a:schemeClr val="lt2"/>
                </a:solidFill>
              </a:defRPr>
            </a:lvl8pPr>
            <a:lvl9pPr lvl="8" algn="ctr">
              <a:lnSpc>
                <a:spcPct val="80000"/>
              </a:lnSpc>
              <a:spcBef>
                <a:spcPts val="0"/>
              </a:spcBef>
              <a:spcAft>
                <a:spcPts val="0"/>
              </a:spcAft>
              <a:buClr>
                <a:schemeClr val="lt2"/>
              </a:buClr>
              <a:buSzPts val="5200"/>
              <a:buNone/>
              <a:defRPr sz="3900">
                <a:solidFill>
                  <a:schemeClr val="lt2"/>
                </a:solidFill>
              </a:defRPr>
            </a:lvl9pPr>
          </a:lstStyle>
          <a:p>
            <a:endParaRPr/>
          </a:p>
        </p:txBody>
      </p:sp>
      <p:sp>
        <p:nvSpPr>
          <p:cNvPr id="10" name="Google Shape;10;p2"/>
          <p:cNvSpPr txBox="1">
            <a:spLocks noGrp="1"/>
          </p:cNvSpPr>
          <p:nvPr>
            <p:ph type="subTitle" idx="1"/>
          </p:nvPr>
        </p:nvSpPr>
        <p:spPr>
          <a:xfrm>
            <a:off x="569025" y="3348475"/>
            <a:ext cx="17784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800"/>
              <a:buNone/>
              <a:defRPr>
                <a:solidFill>
                  <a:schemeClr val="lt2"/>
                </a:solidFill>
              </a:defRPr>
            </a:lvl1pPr>
            <a:lvl2pPr lvl="1">
              <a:lnSpc>
                <a:spcPct val="100000"/>
              </a:lnSpc>
              <a:spcBef>
                <a:spcPts val="0"/>
              </a:spcBef>
              <a:spcAft>
                <a:spcPts val="0"/>
              </a:spcAft>
              <a:buClr>
                <a:schemeClr val="lt2"/>
              </a:buClr>
              <a:buSzPts val="1800"/>
              <a:buNone/>
              <a:defRPr sz="1350">
                <a:solidFill>
                  <a:schemeClr val="lt2"/>
                </a:solidFill>
              </a:defRPr>
            </a:lvl2pPr>
            <a:lvl3pPr lvl="2">
              <a:lnSpc>
                <a:spcPct val="100000"/>
              </a:lnSpc>
              <a:spcBef>
                <a:spcPts val="0"/>
              </a:spcBef>
              <a:spcAft>
                <a:spcPts val="0"/>
              </a:spcAft>
              <a:buClr>
                <a:schemeClr val="lt2"/>
              </a:buClr>
              <a:buSzPts val="1800"/>
              <a:buNone/>
              <a:defRPr sz="1350">
                <a:solidFill>
                  <a:schemeClr val="lt2"/>
                </a:solidFill>
              </a:defRPr>
            </a:lvl3pPr>
            <a:lvl4pPr lvl="3">
              <a:lnSpc>
                <a:spcPct val="100000"/>
              </a:lnSpc>
              <a:spcBef>
                <a:spcPts val="0"/>
              </a:spcBef>
              <a:spcAft>
                <a:spcPts val="0"/>
              </a:spcAft>
              <a:buClr>
                <a:schemeClr val="lt2"/>
              </a:buClr>
              <a:buSzPts val="1800"/>
              <a:buNone/>
              <a:defRPr sz="1350">
                <a:solidFill>
                  <a:schemeClr val="lt2"/>
                </a:solidFill>
              </a:defRPr>
            </a:lvl4pPr>
            <a:lvl5pPr lvl="4">
              <a:lnSpc>
                <a:spcPct val="100000"/>
              </a:lnSpc>
              <a:spcBef>
                <a:spcPts val="0"/>
              </a:spcBef>
              <a:spcAft>
                <a:spcPts val="0"/>
              </a:spcAft>
              <a:buClr>
                <a:schemeClr val="lt2"/>
              </a:buClr>
              <a:buSzPts val="1800"/>
              <a:buNone/>
              <a:defRPr sz="1350">
                <a:solidFill>
                  <a:schemeClr val="lt2"/>
                </a:solidFill>
              </a:defRPr>
            </a:lvl5pPr>
            <a:lvl6pPr lvl="5">
              <a:lnSpc>
                <a:spcPct val="100000"/>
              </a:lnSpc>
              <a:spcBef>
                <a:spcPts val="0"/>
              </a:spcBef>
              <a:spcAft>
                <a:spcPts val="0"/>
              </a:spcAft>
              <a:buClr>
                <a:schemeClr val="lt2"/>
              </a:buClr>
              <a:buSzPts val="1800"/>
              <a:buNone/>
              <a:defRPr sz="1350">
                <a:solidFill>
                  <a:schemeClr val="lt2"/>
                </a:solidFill>
              </a:defRPr>
            </a:lvl6pPr>
            <a:lvl7pPr lvl="6">
              <a:lnSpc>
                <a:spcPct val="100000"/>
              </a:lnSpc>
              <a:spcBef>
                <a:spcPts val="0"/>
              </a:spcBef>
              <a:spcAft>
                <a:spcPts val="0"/>
              </a:spcAft>
              <a:buClr>
                <a:schemeClr val="lt2"/>
              </a:buClr>
              <a:buSzPts val="1800"/>
              <a:buNone/>
              <a:defRPr sz="1350">
                <a:solidFill>
                  <a:schemeClr val="lt2"/>
                </a:solidFill>
              </a:defRPr>
            </a:lvl7pPr>
            <a:lvl8pPr lvl="7">
              <a:lnSpc>
                <a:spcPct val="100000"/>
              </a:lnSpc>
              <a:spcBef>
                <a:spcPts val="0"/>
              </a:spcBef>
              <a:spcAft>
                <a:spcPts val="0"/>
              </a:spcAft>
              <a:buClr>
                <a:schemeClr val="lt2"/>
              </a:buClr>
              <a:buSzPts val="1800"/>
              <a:buNone/>
              <a:defRPr sz="1350">
                <a:solidFill>
                  <a:schemeClr val="lt2"/>
                </a:solidFill>
              </a:defRPr>
            </a:lvl8pPr>
            <a:lvl9pPr lvl="8">
              <a:lnSpc>
                <a:spcPct val="100000"/>
              </a:lnSpc>
              <a:spcBef>
                <a:spcPts val="0"/>
              </a:spcBef>
              <a:spcAft>
                <a:spcPts val="0"/>
              </a:spcAft>
              <a:buClr>
                <a:schemeClr val="lt2"/>
              </a:buClr>
              <a:buSzPts val="1800"/>
              <a:buNone/>
              <a:defRPr sz="1350">
                <a:solidFill>
                  <a:schemeClr val="lt2"/>
                </a:solidFill>
              </a:defRPr>
            </a:lvl9pPr>
          </a:lstStyle>
          <a:p>
            <a:endParaRPr/>
          </a:p>
        </p:txBody>
      </p:sp>
    </p:spTree>
    <p:extLst>
      <p:ext uri="{BB962C8B-B14F-4D97-AF65-F5344CB8AC3E}">
        <p14:creationId xmlns:p14="http://schemas.microsoft.com/office/powerpoint/2010/main" val="1085564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4"/>
        <p:cNvGrpSpPr/>
        <p:nvPr/>
      </p:nvGrpSpPr>
      <p:grpSpPr>
        <a:xfrm>
          <a:off x="0" y="0"/>
          <a:ext cx="0" cy="0"/>
          <a:chOff x="0" y="0"/>
          <a:chExt cx="0" cy="0"/>
        </a:xfrm>
      </p:grpSpPr>
      <p:sp>
        <p:nvSpPr>
          <p:cNvPr id="35" name="Google Shape;35;p8"/>
          <p:cNvSpPr/>
          <p:nvPr/>
        </p:nvSpPr>
        <p:spPr>
          <a:xfrm>
            <a:off x="215100" y="280450"/>
            <a:ext cx="6437250" cy="4589100"/>
          </a:xfrm>
          <a:prstGeom prst="rect">
            <a:avLst/>
          </a:prstGeom>
          <a:noFill/>
          <a:ln w="2857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EEEEEE"/>
              </a:solidFill>
              <a:effectLst/>
              <a:uLnTx/>
              <a:uFillTx/>
              <a:latin typeface="Arial"/>
              <a:cs typeface="Arial"/>
              <a:sym typeface="Arial"/>
            </a:endParaRPr>
          </a:p>
        </p:txBody>
      </p:sp>
      <p:sp>
        <p:nvSpPr>
          <p:cNvPr id="36" name="Google Shape;36;p8"/>
          <p:cNvSpPr txBox="1">
            <a:spLocks noGrp="1"/>
          </p:cNvSpPr>
          <p:nvPr>
            <p:ph type="title"/>
          </p:nvPr>
        </p:nvSpPr>
        <p:spPr>
          <a:xfrm>
            <a:off x="1041075" y="526350"/>
            <a:ext cx="4775850" cy="409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3600"/>
            </a:lvl1pPr>
            <a:lvl2pPr lvl="1" algn="ctr">
              <a:spcBef>
                <a:spcPts val="0"/>
              </a:spcBef>
              <a:spcAft>
                <a:spcPts val="0"/>
              </a:spcAft>
              <a:buSzPts val="4800"/>
              <a:buNone/>
              <a:defRPr sz="3600"/>
            </a:lvl2pPr>
            <a:lvl3pPr lvl="2" algn="ctr">
              <a:spcBef>
                <a:spcPts val="0"/>
              </a:spcBef>
              <a:spcAft>
                <a:spcPts val="0"/>
              </a:spcAft>
              <a:buSzPts val="4800"/>
              <a:buNone/>
              <a:defRPr sz="3600"/>
            </a:lvl3pPr>
            <a:lvl4pPr lvl="3" algn="ctr">
              <a:spcBef>
                <a:spcPts val="0"/>
              </a:spcBef>
              <a:spcAft>
                <a:spcPts val="0"/>
              </a:spcAft>
              <a:buSzPts val="4800"/>
              <a:buNone/>
              <a:defRPr sz="3600"/>
            </a:lvl4pPr>
            <a:lvl5pPr lvl="4" algn="ctr">
              <a:spcBef>
                <a:spcPts val="0"/>
              </a:spcBef>
              <a:spcAft>
                <a:spcPts val="0"/>
              </a:spcAft>
              <a:buSzPts val="4800"/>
              <a:buNone/>
              <a:defRPr sz="3600"/>
            </a:lvl5pPr>
            <a:lvl6pPr lvl="5" algn="ctr">
              <a:spcBef>
                <a:spcPts val="0"/>
              </a:spcBef>
              <a:spcAft>
                <a:spcPts val="0"/>
              </a:spcAft>
              <a:buSzPts val="4800"/>
              <a:buNone/>
              <a:defRPr sz="3600"/>
            </a:lvl6pPr>
            <a:lvl7pPr lvl="6" algn="ctr">
              <a:spcBef>
                <a:spcPts val="0"/>
              </a:spcBef>
              <a:spcAft>
                <a:spcPts val="0"/>
              </a:spcAft>
              <a:buSzPts val="4800"/>
              <a:buNone/>
              <a:defRPr sz="3600"/>
            </a:lvl7pPr>
            <a:lvl8pPr lvl="7" algn="ctr">
              <a:spcBef>
                <a:spcPts val="0"/>
              </a:spcBef>
              <a:spcAft>
                <a:spcPts val="0"/>
              </a:spcAft>
              <a:buSzPts val="4800"/>
              <a:buNone/>
              <a:defRPr sz="3600"/>
            </a:lvl8pPr>
            <a:lvl9pPr lvl="8" algn="ctr">
              <a:spcBef>
                <a:spcPts val="0"/>
              </a:spcBef>
              <a:spcAft>
                <a:spcPts val="0"/>
              </a:spcAft>
              <a:buSzPts val="4800"/>
              <a:buNone/>
              <a:defRPr sz="3600"/>
            </a:lvl9pPr>
          </a:lstStyle>
          <a:p>
            <a:endParaRPr/>
          </a:p>
        </p:txBody>
      </p:sp>
    </p:spTree>
    <p:extLst>
      <p:ext uri="{BB962C8B-B14F-4D97-AF65-F5344CB8AC3E}">
        <p14:creationId xmlns:p14="http://schemas.microsoft.com/office/powerpoint/2010/main" val="1902747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1">
  <p:cSld name="Numbers and text 1">
    <p:bg>
      <p:bgPr>
        <a:solidFill>
          <a:schemeClr val="dk2"/>
        </a:solidFill>
        <a:effectLst/>
      </p:bgPr>
    </p:bg>
    <p:spTree>
      <p:nvGrpSpPr>
        <p:cNvPr id="1" name="Shape 81"/>
        <p:cNvGrpSpPr/>
        <p:nvPr/>
      </p:nvGrpSpPr>
      <p:grpSpPr>
        <a:xfrm>
          <a:off x="0" y="0"/>
          <a:ext cx="0" cy="0"/>
          <a:chOff x="0" y="0"/>
          <a:chExt cx="0" cy="0"/>
        </a:xfrm>
      </p:grpSpPr>
      <p:sp>
        <p:nvSpPr>
          <p:cNvPr id="82" name="Google Shape;82;p16"/>
          <p:cNvSpPr/>
          <p:nvPr/>
        </p:nvSpPr>
        <p:spPr>
          <a:xfrm>
            <a:off x="215100" y="280450"/>
            <a:ext cx="6437250" cy="4589100"/>
          </a:xfrm>
          <a:prstGeom prst="rect">
            <a:avLst/>
          </a:prstGeom>
          <a:noFill/>
          <a:ln w="28575" cap="flat" cmpd="sng">
            <a:solidFill>
              <a:schemeClr val="lt2"/>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83" name="Google Shape;83;p16"/>
          <p:cNvSpPr/>
          <p:nvPr/>
        </p:nvSpPr>
        <p:spPr>
          <a:xfrm>
            <a:off x="3387506" y="0"/>
            <a:ext cx="3020400" cy="51435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84" name="Google Shape;84;p16"/>
          <p:cNvSpPr txBox="1">
            <a:spLocks noGrp="1"/>
          </p:cNvSpPr>
          <p:nvPr>
            <p:ph type="subTitle" idx="1"/>
          </p:nvPr>
        </p:nvSpPr>
        <p:spPr>
          <a:xfrm>
            <a:off x="3716231" y="1287900"/>
            <a:ext cx="2362950" cy="363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050"/>
            </a:lvl1pPr>
            <a:lvl2pPr lvl="1" algn="ctr" rtl="0">
              <a:lnSpc>
                <a:spcPct val="100000"/>
              </a:lnSpc>
              <a:spcBef>
                <a:spcPts val="0"/>
              </a:spcBef>
              <a:spcAft>
                <a:spcPts val="0"/>
              </a:spcAft>
              <a:buSzPts val="2100"/>
              <a:buNone/>
              <a:defRPr sz="1575"/>
            </a:lvl2pPr>
            <a:lvl3pPr lvl="2" algn="ctr" rtl="0">
              <a:lnSpc>
                <a:spcPct val="100000"/>
              </a:lnSpc>
              <a:spcBef>
                <a:spcPts val="0"/>
              </a:spcBef>
              <a:spcAft>
                <a:spcPts val="0"/>
              </a:spcAft>
              <a:buSzPts val="2100"/>
              <a:buNone/>
              <a:defRPr sz="1575"/>
            </a:lvl3pPr>
            <a:lvl4pPr lvl="3" algn="ctr" rtl="0">
              <a:lnSpc>
                <a:spcPct val="100000"/>
              </a:lnSpc>
              <a:spcBef>
                <a:spcPts val="0"/>
              </a:spcBef>
              <a:spcAft>
                <a:spcPts val="0"/>
              </a:spcAft>
              <a:buSzPts val="2100"/>
              <a:buNone/>
              <a:defRPr sz="1575"/>
            </a:lvl4pPr>
            <a:lvl5pPr lvl="4" algn="ctr" rtl="0">
              <a:lnSpc>
                <a:spcPct val="100000"/>
              </a:lnSpc>
              <a:spcBef>
                <a:spcPts val="0"/>
              </a:spcBef>
              <a:spcAft>
                <a:spcPts val="0"/>
              </a:spcAft>
              <a:buSzPts val="2100"/>
              <a:buNone/>
              <a:defRPr sz="1575"/>
            </a:lvl5pPr>
            <a:lvl6pPr lvl="5" algn="ctr" rtl="0">
              <a:lnSpc>
                <a:spcPct val="100000"/>
              </a:lnSpc>
              <a:spcBef>
                <a:spcPts val="0"/>
              </a:spcBef>
              <a:spcAft>
                <a:spcPts val="0"/>
              </a:spcAft>
              <a:buSzPts val="2100"/>
              <a:buNone/>
              <a:defRPr sz="1575"/>
            </a:lvl6pPr>
            <a:lvl7pPr lvl="6" algn="ctr" rtl="0">
              <a:lnSpc>
                <a:spcPct val="100000"/>
              </a:lnSpc>
              <a:spcBef>
                <a:spcPts val="0"/>
              </a:spcBef>
              <a:spcAft>
                <a:spcPts val="0"/>
              </a:spcAft>
              <a:buSzPts val="2100"/>
              <a:buNone/>
              <a:defRPr sz="1575"/>
            </a:lvl7pPr>
            <a:lvl8pPr lvl="7" algn="ctr" rtl="0">
              <a:lnSpc>
                <a:spcPct val="100000"/>
              </a:lnSpc>
              <a:spcBef>
                <a:spcPts val="0"/>
              </a:spcBef>
              <a:spcAft>
                <a:spcPts val="0"/>
              </a:spcAft>
              <a:buSzPts val="2100"/>
              <a:buNone/>
              <a:defRPr sz="1575"/>
            </a:lvl8pPr>
            <a:lvl9pPr lvl="8" algn="ctr" rtl="0">
              <a:lnSpc>
                <a:spcPct val="100000"/>
              </a:lnSpc>
              <a:spcBef>
                <a:spcPts val="0"/>
              </a:spcBef>
              <a:spcAft>
                <a:spcPts val="0"/>
              </a:spcAft>
              <a:buSzPts val="2100"/>
              <a:buNone/>
              <a:defRPr sz="1575"/>
            </a:lvl9pPr>
          </a:lstStyle>
          <a:p>
            <a:endParaRPr/>
          </a:p>
        </p:txBody>
      </p:sp>
      <p:sp>
        <p:nvSpPr>
          <p:cNvPr id="85" name="Google Shape;85;p16"/>
          <p:cNvSpPr txBox="1">
            <a:spLocks noGrp="1"/>
          </p:cNvSpPr>
          <p:nvPr>
            <p:ph type="title" hasCustomPrompt="1"/>
          </p:nvPr>
        </p:nvSpPr>
        <p:spPr>
          <a:xfrm>
            <a:off x="3716231" y="732525"/>
            <a:ext cx="2362950" cy="675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None/>
              <a:defRPr sz="3600">
                <a:solidFill>
                  <a:schemeClr val="dk2"/>
                </a:solidFill>
              </a:defRPr>
            </a:lvl2pPr>
            <a:lvl3pPr lvl="2" algn="ctr" rtl="0">
              <a:spcBef>
                <a:spcPts val="0"/>
              </a:spcBef>
              <a:spcAft>
                <a:spcPts val="0"/>
              </a:spcAft>
              <a:buClr>
                <a:schemeClr val="dk2"/>
              </a:buClr>
              <a:buSzPts val="4800"/>
              <a:buNone/>
              <a:defRPr sz="3600">
                <a:solidFill>
                  <a:schemeClr val="dk2"/>
                </a:solidFill>
              </a:defRPr>
            </a:lvl3pPr>
            <a:lvl4pPr lvl="3" algn="ctr" rtl="0">
              <a:spcBef>
                <a:spcPts val="0"/>
              </a:spcBef>
              <a:spcAft>
                <a:spcPts val="0"/>
              </a:spcAft>
              <a:buClr>
                <a:schemeClr val="dk2"/>
              </a:buClr>
              <a:buSzPts val="4800"/>
              <a:buNone/>
              <a:defRPr sz="3600">
                <a:solidFill>
                  <a:schemeClr val="dk2"/>
                </a:solidFill>
              </a:defRPr>
            </a:lvl4pPr>
            <a:lvl5pPr lvl="4" algn="ctr" rtl="0">
              <a:spcBef>
                <a:spcPts val="0"/>
              </a:spcBef>
              <a:spcAft>
                <a:spcPts val="0"/>
              </a:spcAft>
              <a:buClr>
                <a:schemeClr val="dk2"/>
              </a:buClr>
              <a:buSzPts val="4800"/>
              <a:buNone/>
              <a:defRPr sz="3600">
                <a:solidFill>
                  <a:schemeClr val="dk2"/>
                </a:solidFill>
              </a:defRPr>
            </a:lvl5pPr>
            <a:lvl6pPr lvl="5" algn="ctr" rtl="0">
              <a:spcBef>
                <a:spcPts val="0"/>
              </a:spcBef>
              <a:spcAft>
                <a:spcPts val="0"/>
              </a:spcAft>
              <a:buClr>
                <a:schemeClr val="dk2"/>
              </a:buClr>
              <a:buSzPts val="4800"/>
              <a:buNone/>
              <a:defRPr sz="3600">
                <a:solidFill>
                  <a:schemeClr val="dk2"/>
                </a:solidFill>
              </a:defRPr>
            </a:lvl6pPr>
            <a:lvl7pPr lvl="6" algn="ctr" rtl="0">
              <a:spcBef>
                <a:spcPts val="0"/>
              </a:spcBef>
              <a:spcAft>
                <a:spcPts val="0"/>
              </a:spcAft>
              <a:buClr>
                <a:schemeClr val="dk2"/>
              </a:buClr>
              <a:buSzPts val="4800"/>
              <a:buNone/>
              <a:defRPr sz="3600">
                <a:solidFill>
                  <a:schemeClr val="dk2"/>
                </a:solidFill>
              </a:defRPr>
            </a:lvl7pPr>
            <a:lvl8pPr lvl="7" algn="ctr" rtl="0">
              <a:spcBef>
                <a:spcPts val="0"/>
              </a:spcBef>
              <a:spcAft>
                <a:spcPts val="0"/>
              </a:spcAft>
              <a:buClr>
                <a:schemeClr val="dk2"/>
              </a:buClr>
              <a:buSzPts val="4800"/>
              <a:buNone/>
              <a:defRPr sz="3600">
                <a:solidFill>
                  <a:schemeClr val="dk2"/>
                </a:solidFill>
              </a:defRPr>
            </a:lvl8pPr>
            <a:lvl9pPr lvl="8" algn="ctr" rtl="0">
              <a:spcBef>
                <a:spcPts val="0"/>
              </a:spcBef>
              <a:spcAft>
                <a:spcPts val="0"/>
              </a:spcAft>
              <a:buClr>
                <a:schemeClr val="dk2"/>
              </a:buClr>
              <a:buSzPts val="4800"/>
              <a:buNone/>
              <a:defRPr sz="3600">
                <a:solidFill>
                  <a:schemeClr val="dk2"/>
                </a:solidFill>
              </a:defRPr>
            </a:lvl9pPr>
          </a:lstStyle>
          <a:p>
            <a:r>
              <a:t>xx%</a:t>
            </a:r>
          </a:p>
        </p:txBody>
      </p:sp>
      <p:sp>
        <p:nvSpPr>
          <p:cNvPr id="86" name="Google Shape;86;p16"/>
          <p:cNvSpPr txBox="1">
            <a:spLocks noGrp="1"/>
          </p:cNvSpPr>
          <p:nvPr>
            <p:ph type="subTitle" idx="2"/>
          </p:nvPr>
        </p:nvSpPr>
        <p:spPr>
          <a:xfrm>
            <a:off x="3716231" y="2671038"/>
            <a:ext cx="2362950" cy="363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050"/>
            </a:lvl1pPr>
            <a:lvl2pPr lvl="1" algn="ctr" rtl="0">
              <a:lnSpc>
                <a:spcPct val="100000"/>
              </a:lnSpc>
              <a:spcBef>
                <a:spcPts val="0"/>
              </a:spcBef>
              <a:spcAft>
                <a:spcPts val="0"/>
              </a:spcAft>
              <a:buSzPts val="2100"/>
              <a:buNone/>
              <a:defRPr sz="1575"/>
            </a:lvl2pPr>
            <a:lvl3pPr lvl="2" algn="ctr" rtl="0">
              <a:lnSpc>
                <a:spcPct val="100000"/>
              </a:lnSpc>
              <a:spcBef>
                <a:spcPts val="0"/>
              </a:spcBef>
              <a:spcAft>
                <a:spcPts val="0"/>
              </a:spcAft>
              <a:buSzPts val="2100"/>
              <a:buNone/>
              <a:defRPr sz="1575"/>
            </a:lvl3pPr>
            <a:lvl4pPr lvl="3" algn="ctr" rtl="0">
              <a:lnSpc>
                <a:spcPct val="100000"/>
              </a:lnSpc>
              <a:spcBef>
                <a:spcPts val="0"/>
              </a:spcBef>
              <a:spcAft>
                <a:spcPts val="0"/>
              </a:spcAft>
              <a:buSzPts val="2100"/>
              <a:buNone/>
              <a:defRPr sz="1575"/>
            </a:lvl4pPr>
            <a:lvl5pPr lvl="4" algn="ctr" rtl="0">
              <a:lnSpc>
                <a:spcPct val="100000"/>
              </a:lnSpc>
              <a:spcBef>
                <a:spcPts val="0"/>
              </a:spcBef>
              <a:spcAft>
                <a:spcPts val="0"/>
              </a:spcAft>
              <a:buSzPts val="2100"/>
              <a:buNone/>
              <a:defRPr sz="1575"/>
            </a:lvl5pPr>
            <a:lvl6pPr lvl="5" algn="ctr" rtl="0">
              <a:lnSpc>
                <a:spcPct val="100000"/>
              </a:lnSpc>
              <a:spcBef>
                <a:spcPts val="0"/>
              </a:spcBef>
              <a:spcAft>
                <a:spcPts val="0"/>
              </a:spcAft>
              <a:buSzPts val="2100"/>
              <a:buNone/>
              <a:defRPr sz="1575"/>
            </a:lvl6pPr>
            <a:lvl7pPr lvl="6" algn="ctr" rtl="0">
              <a:lnSpc>
                <a:spcPct val="100000"/>
              </a:lnSpc>
              <a:spcBef>
                <a:spcPts val="0"/>
              </a:spcBef>
              <a:spcAft>
                <a:spcPts val="0"/>
              </a:spcAft>
              <a:buSzPts val="2100"/>
              <a:buNone/>
              <a:defRPr sz="1575"/>
            </a:lvl7pPr>
            <a:lvl8pPr lvl="7" algn="ctr" rtl="0">
              <a:lnSpc>
                <a:spcPct val="100000"/>
              </a:lnSpc>
              <a:spcBef>
                <a:spcPts val="0"/>
              </a:spcBef>
              <a:spcAft>
                <a:spcPts val="0"/>
              </a:spcAft>
              <a:buSzPts val="2100"/>
              <a:buNone/>
              <a:defRPr sz="1575"/>
            </a:lvl8pPr>
            <a:lvl9pPr lvl="8" algn="ctr" rtl="0">
              <a:lnSpc>
                <a:spcPct val="100000"/>
              </a:lnSpc>
              <a:spcBef>
                <a:spcPts val="0"/>
              </a:spcBef>
              <a:spcAft>
                <a:spcPts val="0"/>
              </a:spcAft>
              <a:buSzPts val="2100"/>
              <a:buNone/>
              <a:defRPr sz="1575"/>
            </a:lvl9pPr>
          </a:lstStyle>
          <a:p>
            <a:endParaRPr/>
          </a:p>
        </p:txBody>
      </p:sp>
      <p:sp>
        <p:nvSpPr>
          <p:cNvPr id="87" name="Google Shape;87;p16"/>
          <p:cNvSpPr txBox="1">
            <a:spLocks noGrp="1"/>
          </p:cNvSpPr>
          <p:nvPr>
            <p:ph type="title" idx="3" hasCustomPrompt="1"/>
          </p:nvPr>
        </p:nvSpPr>
        <p:spPr>
          <a:xfrm>
            <a:off x="3716231" y="2115663"/>
            <a:ext cx="2362950" cy="675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None/>
              <a:defRPr sz="3600">
                <a:solidFill>
                  <a:schemeClr val="dk2"/>
                </a:solidFill>
              </a:defRPr>
            </a:lvl2pPr>
            <a:lvl3pPr lvl="2" algn="ctr" rtl="0">
              <a:spcBef>
                <a:spcPts val="0"/>
              </a:spcBef>
              <a:spcAft>
                <a:spcPts val="0"/>
              </a:spcAft>
              <a:buClr>
                <a:schemeClr val="dk2"/>
              </a:buClr>
              <a:buSzPts val="4800"/>
              <a:buNone/>
              <a:defRPr sz="3600">
                <a:solidFill>
                  <a:schemeClr val="dk2"/>
                </a:solidFill>
              </a:defRPr>
            </a:lvl3pPr>
            <a:lvl4pPr lvl="3" algn="ctr" rtl="0">
              <a:spcBef>
                <a:spcPts val="0"/>
              </a:spcBef>
              <a:spcAft>
                <a:spcPts val="0"/>
              </a:spcAft>
              <a:buClr>
                <a:schemeClr val="dk2"/>
              </a:buClr>
              <a:buSzPts val="4800"/>
              <a:buNone/>
              <a:defRPr sz="3600">
                <a:solidFill>
                  <a:schemeClr val="dk2"/>
                </a:solidFill>
              </a:defRPr>
            </a:lvl4pPr>
            <a:lvl5pPr lvl="4" algn="ctr" rtl="0">
              <a:spcBef>
                <a:spcPts val="0"/>
              </a:spcBef>
              <a:spcAft>
                <a:spcPts val="0"/>
              </a:spcAft>
              <a:buClr>
                <a:schemeClr val="dk2"/>
              </a:buClr>
              <a:buSzPts val="4800"/>
              <a:buNone/>
              <a:defRPr sz="3600">
                <a:solidFill>
                  <a:schemeClr val="dk2"/>
                </a:solidFill>
              </a:defRPr>
            </a:lvl5pPr>
            <a:lvl6pPr lvl="5" algn="ctr" rtl="0">
              <a:spcBef>
                <a:spcPts val="0"/>
              </a:spcBef>
              <a:spcAft>
                <a:spcPts val="0"/>
              </a:spcAft>
              <a:buClr>
                <a:schemeClr val="dk2"/>
              </a:buClr>
              <a:buSzPts val="4800"/>
              <a:buNone/>
              <a:defRPr sz="3600">
                <a:solidFill>
                  <a:schemeClr val="dk2"/>
                </a:solidFill>
              </a:defRPr>
            </a:lvl6pPr>
            <a:lvl7pPr lvl="6" algn="ctr" rtl="0">
              <a:spcBef>
                <a:spcPts val="0"/>
              </a:spcBef>
              <a:spcAft>
                <a:spcPts val="0"/>
              </a:spcAft>
              <a:buClr>
                <a:schemeClr val="dk2"/>
              </a:buClr>
              <a:buSzPts val="4800"/>
              <a:buNone/>
              <a:defRPr sz="3600">
                <a:solidFill>
                  <a:schemeClr val="dk2"/>
                </a:solidFill>
              </a:defRPr>
            </a:lvl7pPr>
            <a:lvl8pPr lvl="7" algn="ctr" rtl="0">
              <a:spcBef>
                <a:spcPts val="0"/>
              </a:spcBef>
              <a:spcAft>
                <a:spcPts val="0"/>
              </a:spcAft>
              <a:buClr>
                <a:schemeClr val="dk2"/>
              </a:buClr>
              <a:buSzPts val="4800"/>
              <a:buNone/>
              <a:defRPr sz="3600">
                <a:solidFill>
                  <a:schemeClr val="dk2"/>
                </a:solidFill>
              </a:defRPr>
            </a:lvl8pPr>
            <a:lvl9pPr lvl="8" algn="ctr" rtl="0">
              <a:spcBef>
                <a:spcPts val="0"/>
              </a:spcBef>
              <a:spcAft>
                <a:spcPts val="0"/>
              </a:spcAft>
              <a:buClr>
                <a:schemeClr val="dk2"/>
              </a:buClr>
              <a:buSzPts val="4800"/>
              <a:buNone/>
              <a:defRPr sz="3600">
                <a:solidFill>
                  <a:schemeClr val="dk2"/>
                </a:solidFill>
              </a:defRPr>
            </a:lvl9pPr>
          </a:lstStyle>
          <a:p>
            <a:r>
              <a:t>xx%</a:t>
            </a:r>
          </a:p>
        </p:txBody>
      </p:sp>
      <p:sp>
        <p:nvSpPr>
          <p:cNvPr id="88" name="Google Shape;88;p16"/>
          <p:cNvSpPr txBox="1">
            <a:spLocks noGrp="1"/>
          </p:cNvSpPr>
          <p:nvPr>
            <p:ph type="subTitle" idx="4"/>
          </p:nvPr>
        </p:nvSpPr>
        <p:spPr>
          <a:xfrm>
            <a:off x="3716231" y="4054188"/>
            <a:ext cx="2362950" cy="363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050"/>
            </a:lvl1pPr>
            <a:lvl2pPr lvl="1" algn="ctr" rtl="0">
              <a:lnSpc>
                <a:spcPct val="100000"/>
              </a:lnSpc>
              <a:spcBef>
                <a:spcPts val="0"/>
              </a:spcBef>
              <a:spcAft>
                <a:spcPts val="0"/>
              </a:spcAft>
              <a:buSzPts val="2100"/>
              <a:buNone/>
              <a:defRPr sz="1575"/>
            </a:lvl2pPr>
            <a:lvl3pPr lvl="2" algn="ctr" rtl="0">
              <a:lnSpc>
                <a:spcPct val="100000"/>
              </a:lnSpc>
              <a:spcBef>
                <a:spcPts val="0"/>
              </a:spcBef>
              <a:spcAft>
                <a:spcPts val="0"/>
              </a:spcAft>
              <a:buSzPts val="2100"/>
              <a:buNone/>
              <a:defRPr sz="1575"/>
            </a:lvl3pPr>
            <a:lvl4pPr lvl="3" algn="ctr" rtl="0">
              <a:lnSpc>
                <a:spcPct val="100000"/>
              </a:lnSpc>
              <a:spcBef>
                <a:spcPts val="0"/>
              </a:spcBef>
              <a:spcAft>
                <a:spcPts val="0"/>
              </a:spcAft>
              <a:buSzPts val="2100"/>
              <a:buNone/>
              <a:defRPr sz="1575"/>
            </a:lvl4pPr>
            <a:lvl5pPr lvl="4" algn="ctr" rtl="0">
              <a:lnSpc>
                <a:spcPct val="100000"/>
              </a:lnSpc>
              <a:spcBef>
                <a:spcPts val="0"/>
              </a:spcBef>
              <a:spcAft>
                <a:spcPts val="0"/>
              </a:spcAft>
              <a:buSzPts val="2100"/>
              <a:buNone/>
              <a:defRPr sz="1575"/>
            </a:lvl5pPr>
            <a:lvl6pPr lvl="5" algn="ctr" rtl="0">
              <a:lnSpc>
                <a:spcPct val="100000"/>
              </a:lnSpc>
              <a:spcBef>
                <a:spcPts val="0"/>
              </a:spcBef>
              <a:spcAft>
                <a:spcPts val="0"/>
              </a:spcAft>
              <a:buSzPts val="2100"/>
              <a:buNone/>
              <a:defRPr sz="1575"/>
            </a:lvl6pPr>
            <a:lvl7pPr lvl="6" algn="ctr" rtl="0">
              <a:lnSpc>
                <a:spcPct val="100000"/>
              </a:lnSpc>
              <a:spcBef>
                <a:spcPts val="0"/>
              </a:spcBef>
              <a:spcAft>
                <a:spcPts val="0"/>
              </a:spcAft>
              <a:buSzPts val="2100"/>
              <a:buNone/>
              <a:defRPr sz="1575"/>
            </a:lvl7pPr>
            <a:lvl8pPr lvl="7" algn="ctr" rtl="0">
              <a:lnSpc>
                <a:spcPct val="100000"/>
              </a:lnSpc>
              <a:spcBef>
                <a:spcPts val="0"/>
              </a:spcBef>
              <a:spcAft>
                <a:spcPts val="0"/>
              </a:spcAft>
              <a:buSzPts val="2100"/>
              <a:buNone/>
              <a:defRPr sz="1575"/>
            </a:lvl8pPr>
            <a:lvl9pPr lvl="8" algn="ctr" rtl="0">
              <a:lnSpc>
                <a:spcPct val="100000"/>
              </a:lnSpc>
              <a:spcBef>
                <a:spcPts val="0"/>
              </a:spcBef>
              <a:spcAft>
                <a:spcPts val="0"/>
              </a:spcAft>
              <a:buSzPts val="2100"/>
              <a:buNone/>
              <a:defRPr sz="1575"/>
            </a:lvl9pPr>
          </a:lstStyle>
          <a:p>
            <a:endParaRPr/>
          </a:p>
        </p:txBody>
      </p:sp>
      <p:sp>
        <p:nvSpPr>
          <p:cNvPr id="89" name="Google Shape;89;p16"/>
          <p:cNvSpPr txBox="1">
            <a:spLocks noGrp="1"/>
          </p:cNvSpPr>
          <p:nvPr>
            <p:ph type="title" idx="5" hasCustomPrompt="1"/>
          </p:nvPr>
        </p:nvSpPr>
        <p:spPr>
          <a:xfrm>
            <a:off x="3716231" y="3498813"/>
            <a:ext cx="2362950" cy="675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None/>
              <a:defRPr sz="3600">
                <a:solidFill>
                  <a:schemeClr val="dk2"/>
                </a:solidFill>
              </a:defRPr>
            </a:lvl2pPr>
            <a:lvl3pPr lvl="2" algn="ctr" rtl="0">
              <a:spcBef>
                <a:spcPts val="0"/>
              </a:spcBef>
              <a:spcAft>
                <a:spcPts val="0"/>
              </a:spcAft>
              <a:buClr>
                <a:schemeClr val="dk2"/>
              </a:buClr>
              <a:buSzPts val="4800"/>
              <a:buNone/>
              <a:defRPr sz="3600">
                <a:solidFill>
                  <a:schemeClr val="dk2"/>
                </a:solidFill>
              </a:defRPr>
            </a:lvl3pPr>
            <a:lvl4pPr lvl="3" algn="ctr" rtl="0">
              <a:spcBef>
                <a:spcPts val="0"/>
              </a:spcBef>
              <a:spcAft>
                <a:spcPts val="0"/>
              </a:spcAft>
              <a:buClr>
                <a:schemeClr val="dk2"/>
              </a:buClr>
              <a:buSzPts val="4800"/>
              <a:buNone/>
              <a:defRPr sz="3600">
                <a:solidFill>
                  <a:schemeClr val="dk2"/>
                </a:solidFill>
              </a:defRPr>
            </a:lvl4pPr>
            <a:lvl5pPr lvl="4" algn="ctr" rtl="0">
              <a:spcBef>
                <a:spcPts val="0"/>
              </a:spcBef>
              <a:spcAft>
                <a:spcPts val="0"/>
              </a:spcAft>
              <a:buClr>
                <a:schemeClr val="dk2"/>
              </a:buClr>
              <a:buSzPts val="4800"/>
              <a:buNone/>
              <a:defRPr sz="3600">
                <a:solidFill>
                  <a:schemeClr val="dk2"/>
                </a:solidFill>
              </a:defRPr>
            </a:lvl5pPr>
            <a:lvl6pPr lvl="5" algn="ctr" rtl="0">
              <a:spcBef>
                <a:spcPts val="0"/>
              </a:spcBef>
              <a:spcAft>
                <a:spcPts val="0"/>
              </a:spcAft>
              <a:buClr>
                <a:schemeClr val="dk2"/>
              </a:buClr>
              <a:buSzPts val="4800"/>
              <a:buNone/>
              <a:defRPr sz="3600">
                <a:solidFill>
                  <a:schemeClr val="dk2"/>
                </a:solidFill>
              </a:defRPr>
            </a:lvl6pPr>
            <a:lvl7pPr lvl="6" algn="ctr" rtl="0">
              <a:spcBef>
                <a:spcPts val="0"/>
              </a:spcBef>
              <a:spcAft>
                <a:spcPts val="0"/>
              </a:spcAft>
              <a:buClr>
                <a:schemeClr val="dk2"/>
              </a:buClr>
              <a:buSzPts val="4800"/>
              <a:buNone/>
              <a:defRPr sz="3600">
                <a:solidFill>
                  <a:schemeClr val="dk2"/>
                </a:solidFill>
              </a:defRPr>
            </a:lvl7pPr>
            <a:lvl8pPr lvl="7" algn="ctr" rtl="0">
              <a:spcBef>
                <a:spcPts val="0"/>
              </a:spcBef>
              <a:spcAft>
                <a:spcPts val="0"/>
              </a:spcAft>
              <a:buClr>
                <a:schemeClr val="dk2"/>
              </a:buClr>
              <a:buSzPts val="4800"/>
              <a:buNone/>
              <a:defRPr sz="3600">
                <a:solidFill>
                  <a:schemeClr val="dk2"/>
                </a:solidFill>
              </a:defRPr>
            </a:lvl8pPr>
            <a:lvl9pPr lvl="8" algn="ctr" rtl="0">
              <a:spcBef>
                <a:spcPts val="0"/>
              </a:spcBef>
              <a:spcAft>
                <a:spcPts val="0"/>
              </a:spcAft>
              <a:buClr>
                <a:schemeClr val="dk2"/>
              </a:buClr>
              <a:buSzPts val="4800"/>
              <a:buNone/>
              <a:defRPr sz="3600">
                <a:solidFill>
                  <a:schemeClr val="dk2"/>
                </a:solidFill>
              </a:defRPr>
            </a:lvl9pPr>
          </a:lstStyle>
          <a:p>
            <a:r>
              <a:t>xx%</a:t>
            </a:r>
          </a:p>
        </p:txBody>
      </p:sp>
    </p:spTree>
    <p:extLst>
      <p:ext uri="{BB962C8B-B14F-4D97-AF65-F5344CB8AC3E}">
        <p14:creationId xmlns:p14="http://schemas.microsoft.com/office/powerpoint/2010/main" val="3927129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3775" y="445025"/>
            <a:ext cx="639045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Staatliches"/>
              <a:buNone/>
              <a:defRPr sz="2800" b="1">
                <a:solidFill>
                  <a:schemeClr val="dk2"/>
                </a:solidFill>
                <a:latin typeface="Staatliches"/>
                <a:ea typeface="Staatliches"/>
                <a:cs typeface="Staatliches"/>
                <a:sym typeface="Staatliches"/>
              </a:defRPr>
            </a:lvl1pPr>
            <a:lvl2pPr lvl="1">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2pPr>
            <a:lvl3pPr lvl="2">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3pPr>
            <a:lvl4pPr lvl="3">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4pPr>
            <a:lvl5pPr lvl="4">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5pPr>
            <a:lvl6pPr lvl="5">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6pPr>
            <a:lvl7pPr lvl="6">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7pPr>
            <a:lvl8pPr lvl="7">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8pPr>
            <a:lvl9pPr lvl="8">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9pPr>
          </a:lstStyle>
          <a:p>
            <a:endParaRPr/>
          </a:p>
        </p:txBody>
      </p:sp>
      <p:sp>
        <p:nvSpPr>
          <p:cNvPr id="7" name="Google Shape;7;p1"/>
          <p:cNvSpPr txBox="1">
            <a:spLocks noGrp="1"/>
          </p:cNvSpPr>
          <p:nvPr>
            <p:ph type="body" idx="1"/>
          </p:nvPr>
        </p:nvSpPr>
        <p:spPr>
          <a:xfrm>
            <a:off x="233775" y="1152475"/>
            <a:ext cx="639045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434343"/>
              </a:buClr>
              <a:buSzPts val="1800"/>
              <a:buFont typeface="Raleway"/>
              <a:buChar char="●"/>
              <a:defRPr sz="1800">
                <a:solidFill>
                  <a:srgbClr val="434343"/>
                </a:solidFill>
                <a:latin typeface="Raleway"/>
                <a:ea typeface="Raleway"/>
                <a:cs typeface="Raleway"/>
                <a:sym typeface="Raleway"/>
              </a:defRPr>
            </a:lvl1pPr>
            <a:lvl2pPr marL="914400" lvl="1" indent="-317500">
              <a:lnSpc>
                <a:spcPct val="100000"/>
              </a:lnSpc>
              <a:spcBef>
                <a:spcPts val="1600"/>
              </a:spcBef>
              <a:spcAft>
                <a:spcPts val="0"/>
              </a:spcAft>
              <a:buClr>
                <a:srgbClr val="434343"/>
              </a:buClr>
              <a:buSzPts val="1400"/>
              <a:buFont typeface="Raleway"/>
              <a:buChar char="○"/>
              <a:defRPr>
                <a:solidFill>
                  <a:srgbClr val="434343"/>
                </a:solidFill>
                <a:latin typeface="Raleway"/>
                <a:ea typeface="Raleway"/>
                <a:cs typeface="Raleway"/>
                <a:sym typeface="Raleway"/>
              </a:defRPr>
            </a:lvl2pPr>
            <a:lvl3pPr marL="1371600" lvl="2" indent="-317500">
              <a:lnSpc>
                <a:spcPct val="100000"/>
              </a:lnSpc>
              <a:spcBef>
                <a:spcPts val="1600"/>
              </a:spcBef>
              <a:spcAft>
                <a:spcPts val="0"/>
              </a:spcAft>
              <a:buClr>
                <a:srgbClr val="434343"/>
              </a:buClr>
              <a:buSzPts val="1400"/>
              <a:buFont typeface="Raleway"/>
              <a:buChar char="■"/>
              <a:defRPr>
                <a:solidFill>
                  <a:srgbClr val="434343"/>
                </a:solidFill>
                <a:latin typeface="Raleway"/>
                <a:ea typeface="Raleway"/>
                <a:cs typeface="Raleway"/>
                <a:sym typeface="Raleway"/>
              </a:defRPr>
            </a:lvl3pPr>
            <a:lvl4pPr marL="1828800" lvl="3" indent="-317500">
              <a:lnSpc>
                <a:spcPct val="100000"/>
              </a:lnSpc>
              <a:spcBef>
                <a:spcPts val="1600"/>
              </a:spcBef>
              <a:spcAft>
                <a:spcPts val="0"/>
              </a:spcAft>
              <a:buClr>
                <a:srgbClr val="434343"/>
              </a:buClr>
              <a:buSzPts val="1400"/>
              <a:buFont typeface="Raleway"/>
              <a:buChar char="●"/>
              <a:defRPr>
                <a:solidFill>
                  <a:srgbClr val="434343"/>
                </a:solidFill>
                <a:latin typeface="Raleway"/>
                <a:ea typeface="Raleway"/>
                <a:cs typeface="Raleway"/>
                <a:sym typeface="Raleway"/>
              </a:defRPr>
            </a:lvl4pPr>
            <a:lvl5pPr marL="2286000" lvl="4" indent="-317500">
              <a:lnSpc>
                <a:spcPct val="100000"/>
              </a:lnSpc>
              <a:spcBef>
                <a:spcPts val="1600"/>
              </a:spcBef>
              <a:spcAft>
                <a:spcPts val="0"/>
              </a:spcAft>
              <a:buClr>
                <a:srgbClr val="434343"/>
              </a:buClr>
              <a:buSzPts val="1400"/>
              <a:buFont typeface="Raleway"/>
              <a:buChar char="○"/>
              <a:defRPr>
                <a:solidFill>
                  <a:srgbClr val="434343"/>
                </a:solidFill>
                <a:latin typeface="Raleway"/>
                <a:ea typeface="Raleway"/>
                <a:cs typeface="Raleway"/>
                <a:sym typeface="Raleway"/>
              </a:defRPr>
            </a:lvl5pPr>
            <a:lvl6pPr marL="2743200" lvl="5" indent="-317500">
              <a:lnSpc>
                <a:spcPct val="100000"/>
              </a:lnSpc>
              <a:spcBef>
                <a:spcPts val="1600"/>
              </a:spcBef>
              <a:spcAft>
                <a:spcPts val="0"/>
              </a:spcAft>
              <a:buClr>
                <a:srgbClr val="434343"/>
              </a:buClr>
              <a:buSzPts val="1400"/>
              <a:buFont typeface="Raleway"/>
              <a:buChar char="■"/>
              <a:defRPr>
                <a:solidFill>
                  <a:srgbClr val="434343"/>
                </a:solidFill>
                <a:latin typeface="Raleway"/>
                <a:ea typeface="Raleway"/>
                <a:cs typeface="Raleway"/>
                <a:sym typeface="Raleway"/>
              </a:defRPr>
            </a:lvl6pPr>
            <a:lvl7pPr marL="3200400" lvl="6" indent="-317500">
              <a:lnSpc>
                <a:spcPct val="100000"/>
              </a:lnSpc>
              <a:spcBef>
                <a:spcPts val="1600"/>
              </a:spcBef>
              <a:spcAft>
                <a:spcPts val="0"/>
              </a:spcAft>
              <a:buClr>
                <a:srgbClr val="434343"/>
              </a:buClr>
              <a:buSzPts val="1400"/>
              <a:buFont typeface="Raleway"/>
              <a:buChar char="●"/>
              <a:defRPr>
                <a:solidFill>
                  <a:srgbClr val="434343"/>
                </a:solidFill>
                <a:latin typeface="Raleway"/>
                <a:ea typeface="Raleway"/>
                <a:cs typeface="Raleway"/>
                <a:sym typeface="Raleway"/>
              </a:defRPr>
            </a:lvl7pPr>
            <a:lvl8pPr marL="3657600" lvl="7" indent="-317500">
              <a:lnSpc>
                <a:spcPct val="100000"/>
              </a:lnSpc>
              <a:spcBef>
                <a:spcPts val="1600"/>
              </a:spcBef>
              <a:spcAft>
                <a:spcPts val="0"/>
              </a:spcAft>
              <a:buClr>
                <a:srgbClr val="434343"/>
              </a:buClr>
              <a:buSzPts val="1400"/>
              <a:buFont typeface="Raleway"/>
              <a:buChar char="○"/>
              <a:defRPr>
                <a:solidFill>
                  <a:srgbClr val="434343"/>
                </a:solidFill>
                <a:latin typeface="Raleway"/>
                <a:ea typeface="Raleway"/>
                <a:cs typeface="Raleway"/>
                <a:sym typeface="Raleway"/>
              </a:defRPr>
            </a:lvl8pPr>
            <a:lvl9pPr marL="4114800" lvl="8" indent="-317500">
              <a:lnSpc>
                <a:spcPct val="100000"/>
              </a:lnSpc>
              <a:spcBef>
                <a:spcPts val="1600"/>
              </a:spcBef>
              <a:spcAft>
                <a:spcPts val="1600"/>
              </a:spcAft>
              <a:buClr>
                <a:srgbClr val="434343"/>
              </a:buClr>
              <a:buSzPts val="1400"/>
              <a:buFont typeface="Raleway"/>
              <a:buChar char="■"/>
              <a:defRPr>
                <a:solidFill>
                  <a:srgbClr val="434343"/>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7" r:id="rId3"/>
    <p:sldLayoutId id="2147483660" r:id="rId4"/>
    <p:sldLayoutId id="2147483665" r:id="rId5"/>
    <p:sldLayoutId id="2147483676" r:id="rId6"/>
    <p:sldLayoutId id="2147483677" r:id="rId7"/>
    <p:sldLayoutId id="2147483678" r:id="rId8"/>
    <p:sldLayoutId id="214748367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image" Target="../media/image19.jp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jpeg"/><Relationship Id="rId1" Type="http://schemas.openxmlformats.org/officeDocument/2006/relationships/slideLayout" Target="../slideLayouts/slideLayout6.xml"/><Relationship Id="rId5" Type="http://schemas.openxmlformats.org/officeDocument/2006/relationships/image" Target="../media/image24.jpg"/><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s://create.kahoot.it/share/ao-uc-cach-mang/1ff33d86-3802-4c4b-aef3-a6ad8e1bbee9?fbclid=IwAR3yPMjT9tDyCScm319Dj3yP9iTMb6rO3br09gmPXkos6R94RsHUIc8tTAE"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896E03-C47E-41DE-8DFA-D19094A19645}"/>
              </a:ext>
            </a:extLst>
          </p:cNvPr>
          <p:cNvSpPr/>
          <p:nvPr/>
        </p:nvSpPr>
        <p:spPr>
          <a:xfrm>
            <a:off x="350604" y="419565"/>
            <a:ext cx="2578894" cy="43043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Clr>
                <a:srgbClr val="EEEEEE"/>
              </a:buClr>
              <a:buSzPts val="2400"/>
              <a:defRPr/>
            </a:pPr>
            <a:r>
              <a:rPr lang="en-VN" sz="2400" b="1" dirty="0">
                <a:latin typeface="Raleway" pitchFamily="2" charset="77"/>
              </a:rPr>
              <a:t>QUAN ĐIỂM CỦA CHỦ TỊCH HỒ CHÍ MINH VỀ GIỮ GÌN BẢN SẮC VĂN HÓA DÂN TỘC VÀ TIẾP THU TINH HOA VĂN HÓA NHÂN LOẠI </a:t>
            </a:r>
            <a:endParaRPr kumimoji="0" lang="vi-VN" sz="4800" b="1" i="0" u="none" strike="noStrike" kern="0" cap="none" spc="0" normalizeH="0" baseline="0" noProof="0" dirty="0">
              <a:ln>
                <a:noFill/>
              </a:ln>
              <a:solidFill>
                <a:srgbClr val="FFFFFF"/>
              </a:solidFill>
              <a:effectLst/>
              <a:uLnTx/>
              <a:uFillTx/>
              <a:latin typeface="Raleway" pitchFamily="2" charset="77"/>
              <a:sym typeface="Raleway"/>
            </a:endParaRPr>
          </a:p>
        </p:txBody>
      </p:sp>
      <p:pic>
        <p:nvPicPr>
          <p:cNvPr id="4" name="Picture 3" descr="A person with a beard&#10;&#10;Description automatically generated with low confidence">
            <a:extLst>
              <a:ext uri="{FF2B5EF4-FFF2-40B4-BE49-F238E27FC236}">
                <a16:creationId xmlns:a16="http://schemas.microsoft.com/office/drawing/2014/main" id="{EAFDB06B-6C95-4EEC-BA0B-B7F8C9DCFEB0}"/>
              </a:ext>
            </a:extLst>
          </p:cNvPr>
          <p:cNvPicPr>
            <a:picLocks noChangeAspect="1"/>
          </p:cNvPicPr>
          <p:nvPr/>
        </p:nvPicPr>
        <p:blipFill>
          <a:blip r:embed="rId2"/>
          <a:stretch>
            <a:fillRect/>
          </a:stretch>
        </p:blipFill>
        <p:spPr>
          <a:xfrm>
            <a:off x="3071216" y="260487"/>
            <a:ext cx="3579615" cy="4618694"/>
          </a:xfrm>
          <a:prstGeom prst="rect">
            <a:avLst/>
          </a:prstGeom>
        </p:spPr>
      </p:pic>
    </p:spTree>
    <p:extLst>
      <p:ext uri="{BB962C8B-B14F-4D97-AF65-F5344CB8AC3E}">
        <p14:creationId xmlns:p14="http://schemas.microsoft.com/office/powerpoint/2010/main" val="3015225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9;p35">
            <a:extLst>
              <a:ext uri="{FF2B5EF4-FFF2-40B4-BE49-F238E27FC236}">
                <a16:creationId xmlns:a16="http://schemas.microsoft.com/office/drawing/2014/main" id="{C0FBD875-03EC-4A39-82FB-EE1C97C12797}"/>
              </a:ext>
            </a:extLst>
          </p:cNvPr>
          <p:cNvSpPr txBox="1">
            <a:spLocks/>
          </p:cNvSpPr>
          <p:nvPr/>
        </p:nvSpPr>
        <p:spPr>
          <a:xfrm>
            <a:off x="909788" y="1802486"/>
            <a:ext cx="5046026" cy="13861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600" b="1" dirty="0">
                <a:latin typeface="Raleway" pitchFamily="2" charset="77"/>
              </a:rPr>
              <a:t>2.2</a:t>
            </a:r>
          </a:p>
          <a:p>
            <a:pPr marL="0" indent="0">
              <a:spcAft>
                <a:spcPts val="1200"/>
              </a:spcAft>
            </a:pPr>
            <a:r>
              <a:rPr lang="en-US" sz="3600" b="1" dirty="0">
                <a:latin typeface="Raleway" pitchFamily="2" charset="77"/>
              </a:rPr>
              <a:t> </a:t>
            </a:r>
            <a:r>
              <a:rPr lang="en-VN" sz="3600" b="1" dirty="0">
                <a:latin typeface="Raleway" pitchFamily="2" charset="77"/>
              </a:rPr>
              <a:t>CHỌN LỌC TINH HOA </a:t>
            </a:r>
            <a:endParaRPr lang="en-US" sz="5400" b="1" dirty="0">
              <a:latin typeface="Raleway" pitchFamily="2" charset="77"/>
            </a:endParaRPr>
          </a:p>
          <a:p>
            <a:pPr marL="0" indent="0">
              <a:spcAft>
                <a:spcPts val="1200"/>
              </a:spcAft>
            </a:pPr>
            <a:endParaRPr lang="vi-VN" sz="3600" b="1" dirty="0">
              <a:latin typeface="Raleway" pitchFamily="2" charset="77"/>
            </a:endParaRPr>
          </a:p>
        </p:txBody>
      </p:sp>
      <p:sp>
        <p:nvSpPr>
          <p:cNvPr id="6" name="Google Shape;224;p36">
            <a:extLst>
              <a:ext uri="{FF2B5EF4-FFF2-40B4-BE49-F238E27FC236}">
                <a16:creationId xmlns:a16="http://schemas.microsoft.com/office/drawing/2014/main" id="{E7432535-264E-41E5-B649-7AE77CC28374}"/>
              </a:ext>
            </a:extLst>
          </p:cNvPr>
          <p:cNvSpPr txBox="1">
            <a:spLocks noGrp="1"/>
          </p:cNvSpPr>
          <p:nvPr>
            <p:ph type="title"/>
          </p:nvPr>
        </p:nvSpPr>
        <p:spPr>
          <a:xfrm>
            <a:off x="-3371085" y="3549289"/>
            <a:ext cx="2688055" cy="1011825"/>
          </a:xfrm>
          <a:prstGeom prst="rect">
            <a:avLst/>
          </a:prstGeom>
        </p:spPr>
        <p:txBody>
          <a:bodyPr spcFirstLastPara="1" wrap="square" lIns="68569" tIns="68569" rIns="68569" bIns="68569" anchor="t" anchorCtr="0">
            <a:noAutofit/>
          </a:bodyPr>
          <a:lstStyle/>
          <a:p>
            <a:pPr marL="0" indent="0" algn="ctr">
              <a:spcAft>
                <a:spcPts val="1200"/>
              </a:spcAft>
            </a:pPr>
            <a:r>
              <a:rPr lang="en-US" sz="2000">
                <a:latin typeface="UTM Facebook" panose="02040403050506020204" pitchFamily="18" charset="0"/>
              </a:rPr>
              <a:t>A. VIỆT NAM</a:t>
            </a:r>
          </a:p>
        </p:txBody>
      </p:sp>
      <p:pic>
        <p:nvPicPr>
          <p:cNvPr id="7" name="Picture 2">
            <a:extLst>
              <a:ext uri="{FF2B5EF4-FFF2-40B4-BE49-F238E27FC236}">
                <a16:creationId xmlns:a16="http://schemas.microsoft.com/office/drawing/2014/main" id="{6DF43AED-267C-445F-BDD7-27FC105B12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2" r="2337" b="2191"/>
          <a:stretch/>
        </p:blipFill>
        <p:spPr bwMode="auto">
          <a:xfrm>
            <a:off x="8185222" y="1761383"/>
            <a:ext cx="3096765" cy="254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Lịch sử 12: Những tổ chức cách mạng Việt Nam trước 1930. | Gia sư lớp 12">
            <a:extLst>
              <a:ext uri="{FF2B5EF4-FFF2-40B4-BE49-F238E27FC236}">
                <a16:creationId xmlns:a16="http://schemas.microsoft.com/office/drawing/2014/main" id="{C017AB3C-CBE7-4FEA-B14A-60D09C2C71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8" t="1785" r="16240" b="5723"/>
          <a:stretch/>
        </p:blipFill>
        <p:spPr bwMode="auto">
          <a:xfrm>
            <a:off x="7866927" y="1099411"/>
            <a:ext cx="3258273" cy="2792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832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7" name="Google Shape;224;p36">
            <a:extLst>
              <a:ext uri="{FF2B5EF4-FFF2-40B4-BE49-F238E27FC236}">
                <a16:creationId xmlns:a16="http://schemas.microsoft.com/office/drawing/2014/main" id="{75E3B743-29AF-4B35-87C9-2F84BF4CA79B}"/>
              </a:ext>
            </a:extLst>
          </p:cNvPr>
          <p:cNvSpPr txBox="1">
            <a:spLocks/>
          </p:cNvSpPr>
          <p:nvPr/>
        </p:nvSpPr>
        <p:spPr>
          <a:xfrm>
            <a:off x="-3538725" y="3011402"/>
            <a:ext cx="2688055" cy="10118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Staatliches"/>
              <a:buNone/>
              <a:defRPr sz="2700" b="1" i="0" u="none" strike="noStrike" cap="none">
                <a:solidFill>
                  <a:schemeClr val="lt2"/>
                </a:solidFill>
                <a:latin typeface="Staatliches"/>
                <a:ea typeface="Staatliches"/>
                <a:cs typeface="Staatliches"/>
                <a:sym typeface="Staatliches"/>
              </a:defRPr>
            </a:lvl1pPr>
            <a:lvl2pPr marR="0" lvl="1"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2pPr>
            <a:lvl3pPr marR="0" lvl="2"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3pPr>
            <a:lvl4pPr marR="0" lvl="3"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4pPr>
            <a:lvl5pPr marR="0" lvl="4"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5pPr>
            <a:lvl6pPr marR="0" lvl="5"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6pPr>
            <a:lvl7pPr marR="0" lvl="6"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7pPr>
            <a:lvl8pPr marR="0" lvl="7"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8pPr>
            <a:lvl9pPr marR="0" lvl="8"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9pPr>
          </a:lstStyle>
          <a:p>
            <a:pPr algn="ctr">
              <a:spcAft>
                <a:spcPts val="1200"/>
              </a:spcAft>
            </a:pPr>
            <a:r>
              <a:rPr lang="vi-VN" sz="2000" dirty="0">
                <a:latin typeface="UTM Facebook" panose="02040403050506020204" pitchFamily="18" charset="0"/>
              </a:rPr>
              <a:t>B. TINH HOA ĐẠO ĐỨC PHƯƠNG ĐÔNG, PHƯƠNG TÂY</a:t>
            </a:r>
          </a:p>
        </p:txBody>
      </p:sp>
      <p:sp>
        <p:nvSpPr>
          <p:cNvPr id="6" name="Google Shape;219;p35">
            <a:extLst>
              <a:ext uri="{FF2B5EF4-FFF2-40B4-BE49-F238E27FC236}">
                <a16:creationId xmlns:a16="http://schemas.microsoft.com/office/drawing/2014/main" id="{A4B5A6A2-EAFA-4164-89D2-07A4C660B12C}"/>
              </a:ext>
            </a:extLst>
          </p:cNvPr>
          <p:cNvSpPr txBox="1">
            <a:spLocks/>
          </p:cNvSpPr>
          <p:nvPr/>
        </p:nvSpPr>
        <p:spPr>
          <a:xfrm>
            <a:off x="7621103" y="1525083"/>
            <a:ext cx="4722194"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600" b="1">
                <a:latin typeface="UTM Facebook" panose="02040403050506020204" pitchFamily="18" charset="0"/>
              </a:rPr>
              <a:t>1. CƠ SỞ LÝ LUẬN </a:t>
            </a:r>
            <a:endParaRPr lang="vi-VN" sz="3600" b="1"/>
          </a:p>
        </p:txBody>
      </p:sp>
      <p:sp>
        <p:nvSpPr>
          <p:cNvPr id="8" name="Google Shape;219;p35">
            <a:extLst>
              <a:ext uri="{FF2B5EF4-FFF2-40B4-BE49-F238E27FC236}">
                <a16:creationId xmlns:a16="http://schemas.microsoft.com/office/drawing/2014/main" id="{F94212E6-7586-4713-AFE1-A21ED273C5A7}"/>
              </a:ext>
            </a:extLst>
          </p:cNvPr>
          <p:cNvSpPr txBox="1">
            <a:spLocks/>
          </p:cNvSpPr>
          <p:nvPr/>
        </p:nvSpPr>
        <p:spPr>
          <a:xfrm>
            <a:off x="8104909" y="2256561"/>
            <a:ext cx="4238388" cy="1151002"/>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sz="1400"/>
              <a:t>a. Truyền thống đạo đức tốt đẹp của dân tộc </a:t>
            </a:r>
            <a:endParaRPr lang="vi-VN" sz="1400"/>
          </a:p>
          <a:p>
            <a:pPr marL="0" indent="0" algn="l">
              <a:spcAft>
                <a:spcPts val="1200"/>
              </a:spcAft>
            </a:pPr>
            <a:r>
              <a:rPr lang="en-US" sz="1400"/>
              <a:t>b. Tinh hoa đạo đức phương Đông, phương Tây</a:t>
            </a:r>
          </a:p>
          <a:p>
            <a:pPr marL="0" indent="0" algn="l">
              <a:spcAft>
                <a:spcPts val="1200"/>
              </a:spcAft>
            </a:pPr>
            <a:r>
              <a:rPr lang="en-US" sz="1400"/>
              <a:t>c. Quan điểm Mác – Lênin về đạo đức cách mạng</a:t>
            </a:r>
          </a:p>
        </p:txBody>
      </p:sp>
      <p:pic>
        <p:nvPicPr>
          <p:cNvPr id="12" name="Picture 2">
            <a:extLst>
              <a:ext uri="{FF2B5EF4-FFF2-40B4-BE49-F238E27FC236}">
                <a16:creationId xmlns:a16="http://schemas.microsoft.com/office/drawing/2014/main" id="{FB8A9DD1-6155-4944-B566-689AC5EA5B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32" t="1125" r="5276"/>
          <a:stretch/>
        </p:blipFill>
        <p:spPr bwMode="auto">
          <a:xfrm>
            <a:off x="8104909" y="462142"/>
            <a:ext cx="3132278" cy="4219213"/>
          </a:xfrm>
          <a:prstGeom prst="rect">
            <a:avLst/>
          </a:prstGeom>
          <a:noFill/>
          <a:ln w="57150">
            <a:noFill/>
          </a:ln>
          <a:extLst>
            <a:ext uri="{909E8E84-426E-40DD-AFC4-6F175D3DCCD1}">
              <a14:hiddenFill xmlns:a14="http://schemas.microsoft.com/office/drawing/2010/main">
                <a:solidFill>
                  <a:srgbClr val="FFFFFF"/>
                </a:solidFill>
              </a14:hiddenFill>
            </a:ext>
          </a:extLst>
        </p:spPr>
      </p:pic>
      <p:sp>
        <p:nvSpPr>
          <p:cNvPr id="9" name="Google Shape;219;p35">
            <a:extLst>
              <a:ext uri="{FF2B5EF4-FFF2-40B4-BE49-F238E27FC236}">
                <a16:creationId xmlns:a16="http://schemas.microsoft.com/office/drawing/2014/main" id="{E2308FE2-09B2-4AF3-A08A-701517417BEE}"/>
              </a:ext>
            </a:extLst>
          </p:cNvPr>
          <p:cNvSpPr txBox="1">
            <a:spLocks/>
          </p:cNvSpPr>
          <p:nvPr/>
        </p:nvSpPr>
        <p:spPr>
          <a:xfrm>
            <a:off x="19755" y="67696"/>
            <a:ext cx="1219200"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200" b="1" dirty="0">
                <a:latin typeface="UTM Facebook" panose="02040403050506020204" pitchFamily="18" charset="0"/>
              </a:rPr>
              <a:t>2.2</a:t>
            </a:r>
            <a:endParaRPr lang="vi-VN" sz="3200" b="1" dirty="0"/>
          </a:p>
        </p:txBody>
      </p:sp>
      <p:sp>
        <p:nvSpPr>
          <p:cNvPr id="17" name="Google Shape;225;p36">
            <a:extLst>
              <a:ext uri="{FF2B5EF4-FFF2-40B4-BE49-F238E27FC236}">
                <a16:creationId xmlns:a16="http://schemas.microsoft.com/office/drawing/2014/main" id="{4931A50B-45AE-434F-81F4-62561FBAB85C}"/>
              </a:ext>
            </a:extLst>
          </p:cNvPr>
          <p:cNvSpPr txBox="1">
            <a:spLocks noGrp="1"/>
          </p:cNvSpPr>
          <p:nvPr>
            <p:ph type="body" idx="1"/>
          </p:nvPr>
        </p:nvSpPr>
        <p:spPr>
          <a:xfrm>
            <a:off x="332235" y="749903"/>
            <a:ext cx="3096765" cy="775180"/>
          </a:xfrm>
          <a:prstGeom prst="rect">
            <a:avLst/>
          </a:prstGeom>
        </p:spPr>
        <p:txBody>
          <a:bodyPr spcFirstLastPara="1" wrap="square" lIns="68569" tIns="68569" rIns="68569" bIns="68569" anchor="t" anchorCtr="0">
            <a:noAutofit/>
          </a:bodyPr>
          <a:lstStyle/>
          <a:p>
            <a:pPr marL="171450" indent="-171450" algn="just">
              <a:spcAft>
                <a:spcPts val="1200"/>
              </a:spcAft>
              <a:buFont typeface="Arial" panose="020B0604020202020204" pitchFamily="34" charset="0"/>
              <a:buChar char="•"/>
            </a:pPr>
            <a:r>
              <a:rPr lang="en-VN" sz="1200" dirty="0"/>
              <a:t>Cởi mở, khoan dung, nhưng Hồ Chí Minh không chủ trương tiếp thu ồ ạt, mà nhấn mạnh phải chọn lọc tinh hoa để kế thừa, học hỏi </a:t>
            </a:r>
            <a:endParaRPr lang="vi-VN" sz="1200" dirty="0"/>
          </a:p>
        </p:txBody>
      </p:sp>
      <p:sp>
        <p:nvSpPr>
          <p:cNvPr id="18" name="Google Shape;225;p36">
            <a:extLst>
              <a:ext uri="{FF2B5EF4-FFF2-40B4-BE49-F238E27FC236}">
                <a16:creationId xmlns:a16="http://schemas.microsoft.com/office/drawing/2014/main" id="{D91E75F2-BF22-48E0-8A0A-44FA5766A29C}"/>
              </a:ext>
            </a:extLst>
          </p:cNvPr>
          <p:cNvSpPr txBox="1">
            <a:spLocks/>
          </p:cNvSpPr>
          <p:nvPr/>
        </p:nvSpPr>
        <p:spPr>
          <a:xfrm>
            <a:off x="290230" y="1601239"/>
            <a:ext cx="3096765" cy="7091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l" rtl="0">
              <a:lnSpc>
                <a:spcPct val="100000"/>
              </a:lnSpc>
              <a:spcBef>
                <a:spcPts val="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1pPr>
            <a:lvl2pPr marL="685800" marR="0" lvl="1"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l"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171450" indent="-171450">
              <a:spcAft>
                <a:spcPts val="1200"/>
              </a:spcAft>
              <a:buFont typeface="Arial" panose="020B0604020202020204" pitchFamily="34" charset="0"/>
              <a:buChar char="•"/>
            </a:pPr>
            <a:r>
              <a:rPr lang="en-VN" sz="1200" dirty="0"/>
              <a:t>Điều này thể hiện rõ khi Người bàn về Khổng giáo. Sinh ra trong một “gia đình nhà Nho An Nam”, Hồ Chí Minh ảnh hưởng nhiều từ tư tưởng Khổng học và hiểu rất rõ về học thuyết này. </a:t>
            </a:r>
            <a:endParaRPr lang="en-US" sz="1200" dirty="0"/>
          </a:p>
        </p:txBody>
      </p:sp>
      <p:pic>
        <p:nvPicPr>
          <p:cNvPr id="21" name="Picture 20">
            <a:extLst>
              <a:ext uri="{FF2B5EF4-FFF2-40B4-BE49-F238E27FC236}">
                <a16:creationId xmlns:a16="http://schemas.microsoft.com/office/drawing/2014/main" id="{8DF80B09-0505-4499-A157-702CDFC04873}"/>
              </a:ext>
            </a:extLst>
          </p:cNvPr>
          <p:cNvPicPr>
            <a:picLocks noChangeAspect="1"/>
          </p:cNvPicPr>
          <p:nvPr/>
        </p:nvPicPr>
        <p:blipFill>
          <a:blip r:embed="rId4"/>
          <a:stretch>
            <a:fillRect/>
          </a:stretch>
        </p:blipFill>
        <p:spPr>
          <a:xfrm>
            <a:off x="3490761" y="1030759"/>
            <a:ext cx="3121735" cy="3237560"/>
          </a:xfrm>
          <a:prstGeom prst="rect">
            <a:avLst/>
          </a:prstGeom>
        </p:spPr>
      </p:pic>
      <p:sp>
        <p:nvSpPr>
          <p:cNvPr id="14" name="Google Shape;225;p36">
            <a:extLst>
              <a:ext uri="{FF2B5EF4-FFF2-40B4-BE49-F238E27FC236}">
                <a16:creationId xmlns:a16="http://schemas.microsoft.com/office/drawing/2014/main" id="{A6ADC8F7-CF38-4F25-8724-6084BF70B06D}"/>
              </a:ext>
            </a:extLst>
          </p:cNvPr>
          <p:cNvSpPr txBox="1">
            <a:spLocks/>
          </p:cNvSpPr>
          <p:nvPr/>
        </p:nvSpPr>
        <p:spPr>
          <a:xfrm>
            <a:off x="433698" y="3898468"/>
            <a:ext cx="2995302" cy="7091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l" rtl="0">
              <a:lnSpc>
                <a:spcPct val="100000"/>
              </a:lnSpc>
              <a:spcBef>
                <a:spcPts val="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1pPr>
            <a:lvl2pPr marL="685800" marR="0" lvl="1"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l"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0" indent="0" algn="just">
              <a:spcAft>
                <a:spcPts val="1200"/>
              </a:spcAft>
              <a:buNone/>
            </a:pPr>
            <a:r>
              <a:rPr lang="en-VN" dirty="0"/>
              <a:t>Bác luôn đặt các học thuyết vào bối cảnh lịch sử - cụ thể để học được những điều bổ ích. Người chỉ rõ: “Tuy Khổng Tử là phong kiến và tuy trong học thuyết của Khổng Tử có nhiều điều không đúng song những điều hay trong đó thì chúng ta nên học”. </a:t>
            </a:r>
            <a:endParaRPr lang="vi-VN" dirty="0"/>
          </a:p>
        </p:txBody>
      </p:sp>
      <p:sp>
        <p:nvSpPr>
          <p:cNvPr id="15" name="Google Shape;1109;p59">
            <a:extLst>
              <a:ext uri="{FF2B5EF4-FFF2-40B4-BE49-F238E27FC236}">
                <a16:creationId xmlns:a16="http://schemas.microsoft.com/office/drawing/2014/main" id="{4228AB29-B6D0-4395-A098-DB41DF73ED31}"/>
              </a:ext>
            </a:extLst>
          </p:cNvPr>
          <p:cNvSpPr/>
          <p:nvPr/>
        </p:nvSpPr>
        <p:spPr>
          <a:xfrm>
            <a:off x="231962" y="3994467"/>
            <a:ext cx="137368" cy="98497"/>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chemeClr val="bg1">
                <a:lumMod val="95000"/>
              </a:schemeClr>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6" name="Google Shape;219;p35">
            <a:extLst>
              <a:ext uri="{FF2B5EF4-FFF2-40B4-BE49-F238E27FC236}">
                <a16:creationId xmlns:a16="http://schemas.microsoft.com/office/drawing/2014/main" id="{A961CC67-E46E-2741-A507-8416A0C4D8E0}"/>
              </a:ext>
            </a:extLst>
          </p:cNvPr>
          <p:cNvSpPr txBox="1">
            <a:spLocks/>
          </p:cNvSpPr>
          <p:nvPr/>
        </p:nvSpPr>
        <p:spPr>
          <a:xfrm>
            <a:off x="351990" y="67696"/>
            <a:ext cx="4722194"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VN" sz="3200" b="1" dirty="0"/>
              <a:t>Chọn lọc tinh hoa </a:t>
            </a:r>
            <a:endParaRPr lang="en-US" sz="4800" b="1" dirty="0"/>
          </a:p>
        </p:txBody>
      </p:sp>
      <p:sp>
        <p:nvSpPr>
          <p:cNvPr id="23" name="Google Shape;225;p36">
            <a:extLst>
              <a:ext uri="{FF2B5EF4-FFF2-40B4-BE49-F238E27FC236}">
                <a16:creationId xmlns:a16="http://schemas.microsoft.com/office/drawing/2014/main" id="{6E181036-029C-F843-A021-E5378D40EC2E}"/>
              </a:ext>
            </a:extLst>
          </p:cNvPr>
          <p:cNvSpPr txBox="1">
            <a:spLocks/>
          </p:cNvSpPr>
          <p:nvPr/>
        </p:nvSpPr>
        <p:spPr>
          <a:xfrm>
            <a:off x="265259" y="2618330"/>
            <a:ext cx="3096765" cy="7091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l" rtl="0">
              <a:lnSpc>
                <a:spcPct val="100000"/>
              </a:lnSpc>
              <a:spcBef>
                <a:spcPts val="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1pPr>
            <a:lvl2pPr marL="685800" marR="0" lvl="1"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l"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171450" indent="-171450">
              <a:spcAft>
                <a:spcPts val="1200"/>
              </a:spcAft>
              <a:buFont typeface="Arial" panose="020B0604020202020204" pitchFamily="34" charset="0"/>
              <a:buChar char="•"/>
            </a:pPr>
            <a:r>
              <a:rPr lang="en-VN" sz="1200" dirty="0"/>
              <a:t>Người đã thẳng thắn phê phán những yếu tố duy tâm, lạc hậu trong tư tưởng Khổng Tử. </a:t>
            </a:r>
            <a:endParaRPr lang="en-US" sz="1200" dirty="0"/>
          </a:p>
        </p:txBody>
      </p:sp>
      <p:sp>
        <p:nvSpPr>
          <p:cNvPr id="24" name="Google Shape;225;p36">
            <a:extLst>
              <a:ext uri="{FF2B5EF4-FFF2-40B4-BE49-F238E27FC236}">
                <a16:creationId xmlns:a16="http://schemas.microsoft.com/office/drawing/2014/main" id="{064E160C-1511-EA4D-AA81-89BDC1596373}"/>
              </a:ext>
            </a:extLst>
          </p:cNvPr>
          <p:cNvSpPr txBox="1">
            <a:spLocks/>
          </p:cNvSpPr>
          <p:nvPr/>
        </p:nvSpPr>
        <p:spPr>
          <a:xfrm>
            <a:off x="283306" y="3258399"/>
            <a:ext cx="3202239" cy="7091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l" rtl="0">
              <a:lnSpc>
                <a:spcPct val="100000"/>
              </a:lnSpc>
              <a:spcBef>
                <a:spcPts val="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1pPr>
            <a:lvl2pPr marL="685800" marR="0" lvl="1"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l"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171450" indent="-171450">
              <a:spcAft>
                <a:spcPts val="1200"/>
              </a:spcAft>
              <a:buFont typeface="Arial" panose="020B0604020202020204" pitchFamily="34" charset="0"/>
              <a:buChar char="•"/>
            </a:pPr>
            <a:r>
              <a:rPr lang="en-VN" sz="1200" dirty="0"/>
              <a:t>Người đánh giá cao và đặc biệt chủ trương khai thác, học hỏi, kế thừa những điểm tiến bộ, tích cực của Nho giáo. </a:t>
            </a:r>
            <a:endParaRPr lang="en-US" sz="1200" dirty="0"/>
          </a:p>
        </p:txBody>
      </p:sp>
    </p:spTree>
    <p:extLst>
      <p:ext uri="{BB962C8B-B14F-4D97-AF65-F5344CB8AC3E}">
        <p14:creationId xmlns:p14="http://schemas.microsoft.com/office/powerpoint/2010/main" val="4092789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p:bldP spid="14" grpId="0"/>
      <p:bldP spid="15" grpId="0" animBg="1"/>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6" name="Google Shape;219;p35">
            <a:extLst>
              <a:ext uri="{FF2B5EF4-FFF2-40B4-BE49-F238E27FC236}">
                <a16:creationId xmlns:a16="http://schemas.microsoft.com/office/drawing/2014/main" id="{13B388EF-DD3B-4ACC-97A7-ED41D456EE6A}"/>
              </a:ext>
            </a:extLst>
          </p:cNvPr>
          <p:cNvSpPr txBox="1">
            <a:spLocks/>
          </p:cNvSpPr>
          <p:nvPr/>
        </p:nvSpPr>
        <p:spPr>
          <a:xfrm>
            <a:off x="8968316" y="640582"/>
            <a:ext cx="4722194"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600" b="1" dirty="0">
                <a:latin typeface="UTM Facebook" panose="02040403050506020204" pitchFamily="18" charset="0"/>
              </a:rPr>
              <a:t>1. CƠ SỞ LÝ LUẬN </a:t>
            </a:r>
            <a:endParaRPr lang="vi-VN" sz="3600" b="1" dirty="0"/>
          </a:p>
        </p:txBody>
      </p:sp>
      <p:sp>
        <p:nvSpPr>
          <p:cNvPr id="9" name="Google Shape;195;p32">
            <a:extLst>
              <a:ext uri="{FF2B5EF4-FFF2-40B4-BE49-F238E27FC236}">
                <a16:creationId xmlns:a16="http://schemas.microsoft.com/office/drawing/2014/main" id="{6A24BF28-4FB0-FD49-806A-65FD6283B127}"/>
              </a:ext>
            </a:extLst>
          </p:cNvPr>
          <p:cNvSpPr txBox="1">
            <a:spLocks/>
          </p:cNvSpPr>
          <p:nvPr/>
        </p:nvSpPr>
        <p:spPr>
          <a:xfrm>
            <a:off x="3287278" y="278093"/>
            <a:ext cx="283442" cy="514190"/>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 sz="2400" b="1" spc="300" dirty="0">
                <a:solidFill>
                  <a:srgbClr val="EEEEEE"/>
                </a:solidFill>
                <a:latin typeface="Raleway" pitchFamily="2" charset="77"/>
              </a:rPr>
              <a:t>2</a:t>
            </a:r>
          </a:p>
        </p:txBody>
      </p:sp>
      <p:sp>
        <p:nvSpPr>
          <p:cNvPr id="7" name="Google Shape;219;p35">
            <a:extLst>
              <a:ext uri="{FF2B5EF4-FFF2-40B4-BE49-F238E27FC236}">
                <a16:creationId xmlns:a16="http://schemas.microsoft.com/office/drawing/2014/main" id="{C95D7406-97D3-7F4B-A5E7-8DBECC9189BB}"/>
              </a:ext>
            </a:extLst>
          </p:cNvPr>
          <p:cNvSpPr txBox="1">
            <a:spLocks/>
          </p:cNvSpPr>
          <p:nvPr/>
        </p:nvSpPr>
        <p:spPr>
          <a:xfrm>
            <a:off x="1866723" y="2864364"/>
            <a:ext cx="4013200" cy="762987"/>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dirty="0"/>
              <a:t>2. </a:t>
            </a:r>
            <a:endParaRPr lang="en-US" sz="2400" dirty="0"/>
          </a:p>
        </p:txBody>
      </p:sp>
      <p:sp>
        <p:nvSpPr>
          <p:cNvPr id="8" name="Google Shape;219;p35">
            <a:extLst>
              <a:ext uri="{FF2B5EF4-FFF2-40B4-BE49-F238E27FC236}">
                <a16:creationId xmlns:a16="http://schemas.microsoft.com/office/drawing/2014/main" id="{6820AE5A-50B1-E74F-8B1E-4762FB7899A6}"/>
              </a:ext>
            </a:extLst>
          </p:cNvPr>
          <p:cNvSpPr txBox="1">
            <a:spLocks/>
          </p:cNvSpPr>
          <p:nvPr/>
        </p:nvSpPr>
        <p:spPr>
          <a:xfrm>
            <a:off x="1866723" y="3499199"/>
            <a:ext cx="4013200"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dirty="0"/>
              <a:t>3</a:t>
            </a:r>
            <a:r>
              <a:rPr lang="en-GB" dirty="0"/>
              <a:t>.</a:t>
            </a:r>
            <a:endParaRPr lang="en-US" sz="2000" dirty="0"/>
          </a:p>
        </p:txBody>
      </p:sp>
      <p:sp>
        <p:nvSpPr>
          <p:cNvPr id="11" name="Google Shape;219;p35">
            <a:extLst>
              <a:ext uri="{FF2B5EF4-FFF2-40B4-BE49-F238E27FC236}">
                <a16:creationId xmlns:a16="http://schemas.microsoft.com/office/drawing/2014/main" id="{9C2D42CC-98D0-1244-935E-D0AE2C200D34}"/>
              </a:ext>
            </a:extLst>
          </p:cNvPr>
          <p:cNvSpPr txBox="1">
            <a:spLocks/>
          </p:cNvSpPr>
          <p:nvPr/>
        </p:nvSpPr>
        <p:spPr>
          <a:xfrm>
            <a:off x="1857759" y="2149705"/>
            <a:ext cx="341806"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just">
              <a:spcAft>
                <a:spcPts val="1200"/>
              </a:spcAft>
            </a:pPr>
            <a:r>
              <a:rPr lang="en-US" dirty="0"/>
              <a:t> 1. </a:t>
            </a:r>
            <a:r>
              <a:rPr lang="en-VN" dirty="0"/>
              <a:t> </a:t>
            </a:r>
            <a:endParaRPr lang="en-US" dirty="0"/>
          </a:p>
        </p:txBody>
      </p:sp>
      <p:sp>
        <p:nvSpPr>
          <p:cNvPr id="12" name="Google Shape;219;p35">
            <a:extLst>
              <a:ext uri="{FF2B5EF4-FFF2-40B4-BE49-F238E27FC236}">
                <a16:creationId xmlns:a16="http://schemas.microsoft.com/office/drawing/2014/main" id="{057DC400-9A3E-184D-A088-300B2555876B}"/>
              </a:ext>
            </a:extLst>
          </p:cNvPr>
          <p:cNvSpPr txBox="1">
            <a:spLocks/>
          </p:cNvSpPr>
          <p:nvPr/>
        </p:nvSpPr>
        <p:spPr>
          <a:xfrm>
            <a:off x="2046587" y="2161475"/>
            <a:ext cx="3004323"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just">
              <a:spcAft>
                <a:spcPts val="1200"/>
              </a:spcAft>
            </a:pPr>
            <a:r>
              <a:rPr lang="en-US" dirty="0"/>
              <a:t> </a:t>
            </a:r>
            <a:r>
              <a:rPr lang="en-VN" dirty="0"/>
              <a:t>Chấp nhận khác biệt </a:t>
            </a:r>
            <a:endParaRPr lang="en-US" dirty="0"/>
          </a:p>
        </p:txBody>
      </p:sp>
      <p:sp>
        <p:nvSpPr>
          <p:cNvPr id="13" name="Google Shape;219;p35">
            <a:extLst>
              <a:ext uri="{FF2B5EF4-FFF2-40B4-BE49-F238E27FC236}">
                <a16:creationId xmlns:a16="http://schemas.microsoft.com/office/drawing/2014/main" id="{BC31CD13-AFF2-2147-8691-075FAEB424DA}"/>
              </a:ext>
            </a:extLst>
          </p:cNvPr>
          <p:cNvSpPr txBox="1">
            <a:spLocks/>
          </p:cNvSpPr>
          <p:nvPr/>
        </p:nvSpPr>
        <p:spPr>
          <a:xfrm>
            <a:off x="2079813" y="2853344"/>
            <a:ext cx="4013200" cy="762987"/>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VN" dirty="0"/>
              <a:t>Chọn lọc tinh hoa </a:t>
            </a:r>
            <a:endParaRPr lang="en-US" sz="2400" dirty="0"/>
          </a:p>
        </p:txBody>
      </p:sp>
      <p:sp>
        <p:nvSpPr>
          <p:cNvPr id="14" name="Google Shape;219;p35">
            <a:extLst>
              <a:ext uri="{FF2B5EF4-FFF2-40B4-BE49-F238E27FC236}">
                <a16:creationId xmlns:a16="http://schemas.microsoft.com/office/drawing/2014/main" id="{E4B4DBFC-F724-B146-8531-852EE3FB62CD}"/>
              </a:ext>
            </a:extLst>
          </p:cNvPr>
          <p:cNvSpPr txBox="1">
            <a:spLocks/>
          </p:cNvSpPr>
          <p:nvPr/>
        </p:nvSpPr>
        <p:spPr>
          <a:xfrm>
            <a:off x="2079813" y="3526495"/>
            <a:ext cx="4013200"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VN" dirty="0"/>
              <a:t>Tiếp biến, sáng tạo </a:t>
            </a:r>
            <a:endParaRPr lang="en-US" sz="2000" dirty="0"/>
          </a:p>
        </p:txBody>
      </p:sp>
      <p:sp>
        <p:nvSpPr>
          <p:cNvPr id="15" name="Google Shape;219;p35">
            <a:extLst>
              <a:ext uri="{FF2B5EF4-FFF2-40B4-BE49-F238E27FC236}">
                <a16:creationId xmlns:a16="http://schemas.microsoft.com/office/drawing/2014/main" id="{3B2AA6C1-280A-894E-BD9E-4DFA6E59F433}"/>
              </a:ext>
            </a:extLst>
          </p:cNvPr>
          <p:cNvSpPr txBox="1">
            <a:spLocks/>
          </p:cNvSpPr>
          <p:nvPr/>
        </p:nvSpPr>
        <p:spPr>
          <a:xfrm>
            <a:off x="1857759" y="4117886"/>
            <a:ext cx="4013200"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dirty="0"/>
              <a:t>4</a:t>
            </a:r>
            <a:r>
              <a:rPr lang="en-GB" dirty="0"/>
              <a:t>.</a:t>
            </a:r>
            <a:endParaRPr lang="en-US" sz="2000" dirty="0"/>
          </a:p>
        </p:txBody>
      </p:sp>
      <p:sp>
        <p:nvSpPr>
          <p:cNvPr id="16" name="Google Shape;219;p35">
            <a:extLst>
              <a:ext uri="{FF2B5EF4-FFF2-40B4-BE49-F238E27FC236}">
                <a16:creationId xmlns:a16="http://schemas.microsoft.com/office/drawing/2014/main" id="{12229CFE-ECA1-F442-B5FD-B8A6090E4A60}"/>
              </a:ext>
            </a:extLst>
          </p:cNvPr>
          <p:cNvSpPr txBox="1">
            <a:spLocks/>
          </p:cNvSpPr>
          <p:nvPr/>
        </p:nvSpPr>
        <p:spPr>
          <a:xfrm>
            <a:off x="2070849" y="4136871"/>
            <a:ext cx="4013200"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VN" dirty="0"/>
              <a:t>Biết “vay” biết “trả”</a:t>
            </a:r>
            <a:r>
              <a:rPr lang="en-VN" sz="2000" dirty="0"/>
              <a:t> </a:t>
            </a:r>
            <a:endParaRPr lang="en-US" sz="2000" dirty="0"/>
          </a:p>
        </p:txBody>
      </p:sp>
      <p:sp>
        <p:nvSpPr>
          <p:cNvPr id="17" name="Google Shape;188;p32">
            <a:extLst>
              <a:ext uri="{FF2B5EF4-FFF2-40B4-BE49-F238E27FC236}">
                <a16:creationId xmlns:a16="http://schemas.microsoft.com/office/drawing/2014/main" id="{FC227F42-88A3-4B4C-89E7-FA5879506E98}"/>
              </a:ext>
            </a:extLst>
          </p:cNvPr>
          <p:cNvSpPr txBox="1">
            <a:spLocks/>
          </p:cNvSpPr>
          <p:nvPr/>
        </p:nvSpPr>
        <p:spPr>
          <a:xfrm>
            <a:off x="1422400" y="847240"/>
            <a:ext cx="4013200"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Raleway"/>
              <a:buNone/>
              <a:defRPr sz="105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9pPr>
          </a:lstStyle>
          <a:p>
            <a:pPr marL="0" indent="0"/>
            <a:r>
              <a:rPr lang="en-US" sz="2400" b="1" dirty="0">
                <a:solidFill>
                  <a:srgbClr val="EEEEEE"/>
                </a:solidFill>
                <a:latin typeface="Raleway" pitchFamily="2" charset="77"/>
              </a:rPr>
              <a:t>QUAN ĐIỂM TIẾP THU</a:t>
            </a:r>
            <a:endParaRPr lang="en-US" sz="2400" b="1" dirty="0">
              <a:latin typeface="Raleway" pitchFamily="2" charset="77"/>
            </a:endParaRPr>
          </a:p>
        </p:txBody>
      </p:sp>
      <p:sp>
        <p:nvSpPr>
          <p:cNvPr id="18" name="Google Shape;188;p32">
            <a:extLst>
              <a:ext uri="{FF2B5EF4-FFF2-40B4-BE49-F238E27FC236}">
                <a16:creationId xmlns:a16="http://schemas.microsoft.com/office/drawing/2014/main" id="{611CCA6B-9640-4045-8C31-F443B3BCE27B}"/>
              </a:ext>
            </a:extLst>
          </p:cNvPr>
          <p:cNvSpPr txBox="1">
            <a:spLocks/>
          </p:cNvSpPr>
          <p:nvPr/>
        </p:nvSpPr>
        <p:spPr>
          <a:xfrm>
            <a:off x="1558364" y="1213899"/>
            <a:ext cx="3741271"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Raleway"/>
              <a:buNone/>
              <a:defRPr sz="105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9pPr>
          </a:lstStyle>
          <a:p>
            <a:pPr marL="0" indent="0"/>
            <a:r>
              <a:rPr lang="en-VN" sz="2400" b="1" dirty="0"/>
              <a:t>TINH HOA VĂN HÓA NHÂN LOẠI</a:t>
            </a:r>
            <a:endParaRPr lang="en-US" sz="2400" b="1" dirty="0">
              <a:latin typeface="Raleway" pitchFamily="2" charset="77"/>
            </a:endParaRPr>
          </a:p>
        </p:txBody>
      </p:sp>
    </p:spTree>
    <p:extLst>
      <p:ext uri="{BB962C8B-B14F-4D97-AF65-F5344CB8AC3E}">
        <p14:creationId xmlns:p14="http://schemas.microsoft.com/office/powerpoint/2010/main" val="2283106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3" grpId="0"/>
      <p:bldP spid="14"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9;p35">
            <a:extLst>
              <a:ext uri="{FF2B5EF4-FFF2-40B4-BE49-F238E27FC236}">
                <a16:creationId xmlns:a16="http://schemas.microsoft.com/office/drawing/2014/main" id="{C0FBD875-03EC-4A39-82FB-EE1C97C12797}"/>
              </a:ext>
            </a:extLst>
          </p:cNvPr>
          <p:cNvSpPr txBox="1">
            <a:spLocks/>
          </p:cNvSpPr>
          <p:nvPr/>
        </p:nvSpPr>
        <p:spPr>
          <a:xfrm>
            <a:off x="909788" y="1802486"/>
            <a:ext cx="5046026" cy="13861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600" b="1" dirty="0">
                <a:latin typeface="Raleway" pitchFamily="2" charset="77"/>
              </a:rPr>
              <a:t>2.3</a:t>
            </a:r>
          </a:p>
          <a:p>
            <a:pPr marL="0" indent="0">
              <a:spcAft>
                <a:spcPts val="1200"/>
              </a:spcAft>
            </a:pPr>
            <a:r>
              <a:rPr lang="en-GB" sz="3600" b="1" dirty="0">
                <a:latin typeface="Raleway" pitchFamily="2" charset="77"/>
              </a:rPr>
              <a:t>TIẾP BIẾN, SÁNG TẠO</a:t>
            </a:r>
            <a:endParaRPr lang="en-US" sz="5400" b="1" dirty="0">
              <a:latin typeface="Raleway" pitchFamily="2" charset="77"/>
            </a:endParaRPr>
          </a:p>
          <a:p>
            <a:pPr marL="0" indent="0">
              <a:spcAft>
                <a:spcPts val="1200"/>
              </a:spcAft>
            </a:pPr>
            <a:endParaRPr lang="vi-VN" sz="3600" b="1" dirty="0">
              <a:latin typeface="Raleway" pitchFamily="2" charset="77"/>
            </a:endParaRPr>
          </a:p>
        </p:txBody>
      </p:sp>
      <p:sp>
        <p:nvSpPr>
          <p:cNvPr id="6" name="Google Shape;224;p36">
            <a:extLst>
              <a:ext uri="{FF2B5EF4-FFF2-40B4-BE49-F238E27FC236}">
                <a16:creationId xmlns:a16="http://schemas.microsoft.com/office/drawing/2014/main" id="{E7432535-264E-41E5-B649-7AE77CC28374}"/>
              </a:ext>
            </a:extLst>
          </p:cNvPr>
          <p:cNvSpPr txBox="1">
            <a:spLocks noGrp="1"/>
          </p:cNvSpPr>
          <p:nvPr>
            <p:ph type="title"/>
          </p:nvPr>
        </p:nvSpPr>
        <p:spPr>
          <a:xfrm>
            <a:off x="-3371085" y="3549289"/>
            <a:ext cx="2688055" cy="1011825"/>
          </a:xfrm>
          <a:prstGeom prst="rect">
            <a:avLst/>
          </a:prstGeom>
        </p:spPr>
        <p:txBody>
          <a:bodyPr spcFirstLastPara="1" wrap="square" lIns="68569" tIns="68569" rIns="68569" bIns="68569" anchor="t" anchorCtr="0">
            <a:noAutofit/>
          </a:bodyPr>
          <a:lstStyle/>
          <a:p>
            <a:pPr marL="0" indent="0" algn="ctr">
              <a:spcAft>
                <a:spcPts val="1200"/>
              </a:spcAft>
            </a:pPr>
            <a:r>
              <a:rPr lang="en-US" sz="2000">
                <a:latin typeface="UTM Facebook" panose="02040403050506020204" pitchFamily="18" charset="0"/>
              </a:rPr>
              <a:t>A. VIỆT NAM</a:t>
            </a:r>
          </a:p>
        </p:txBody>
      </p:sp>
      <p:pic>
        <p:nvPicPr>
          <p:cNvPr id="7" name="Picture 2">
            <a:extLst>
              <a:ext uri="{FF2B5EF4-FFF2-40B4-BE49-F238E27FC236}">
                <a16:creationId xmlns:a16="http://schemas.microsoft.com/office/drawing/2014/main" id="{6DF43AED-267C-445F-BDD7-27FC105B12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2" r="2337" b="2191"/>
          <a:stretch/>
        </p:blipFill>
        <p:spPr bwMode="auto">
          <a:xfrm>
            <a:off x="8185222" y="1761383"/>
            <a:ext cx="3096765" cy="254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Lịch sử 12: Những tổ chức cách mạng Việt Nam trước 1930. | Gia sư lớp 12">
            <a:extLst>
              <a:ext uri="{FF2B5EF4-FFF2-40B4-BE49-F238E27FC236}">
                <a16:creationId xmlns:a16="http://schemas.microsoft.com/office/drawing/2014/main" id="{C017AB3C-CBE7-4FEA-B14A-60D09C2C71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8" t="1785" r="16240" b="5723"/>
          <a:stretch/>
        </p:blipFill>
        <p:spPr bwMode="auto">
          <a:xfrm>
            <a:off x="7866927" y="1099411"/>
            <a:ext cx="3258273" cy="2792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432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7" name="Google Shape;224;p36">
            <a:extLst>
              <a:ext uri="{FF2B5EF4-FFF2-40B4-BE49-F238E27FC236}">
                <a16:creationId xmlns:a16="http://schemas.microsoft.com/office/drawing/2014/main" id="{75E3B743-29AF-4B35-87C9-2F84BF4CA79B}"/>
              </a:ext>
            </a:extLst>
          </p:cNvPr>
          <p:cNvSpPr txBox="1">
            <a:spLocks/>
          </p:cNvSpPr>
          <p:nvPr/>
        </p:nvSpPr>
        <p:spPr>
          <a:xfrm>
            <a:off x="-3538725" y="3011402"/>
            <a:ext cx="2688055" cy="10118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Staatliches"/>
              <a:buNone/>
              <a:defRPr sz="2700" b="1" i="0" u="none" strike="noStrike" cap="none">
                <a:solidFill>
                  <a:schemeClr val="lt2"/>
                </a:solidFill>
                <a:latin typeface="Staatliches"/>
                <a:ea typeface="Staatliches"/>
                <a:cs typeface="Staatliches"/>
                <a:sym typeface="Staatliches"/>
              </a:defRPr>
            </a:lvl1pPr>
            <a:lvl2pPr marR="0" lvl="1"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2pPr>
            <a:lvl3pPr marR="0" lvl="2"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3pPr>
            <a:lvl4pPr marR="0" lvl="3"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4pPr>
            <a:lvl5pPr marR="0" lvl="4"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5pPr>
            <a:lvl6pPr marR="0" lvl="5"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6pPr>
            <a:lvl7pPr marR="0" lvl="6"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7pPr>
            <a:lvl8pPr marR="0" lvl="7"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8pPr>
            <a:lvl9pPr marR="0" lvl="8"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9pPr>
          </a:lstStyle>
          <a:p>
            <a:pPr algn="ctr">
              <a:spcAft>
                <a:spcPts val="1200"/>
              </a:spcAft>
            </a:pPr>
            <a:r>
              <a:rPr lang="vi-VN" sz="2000" dirty="0">
                <a:latin typeface="UTM Facebook" panose="02040403050506020204" pitchFamily="18" charset="0"/>
              </a:rPr>
              <a:t>B. TINH HOA ĐẠO ĐỨC PHƯƠNG ĐÔNG, PHƯƠNG TÂY</a:t>
            </a:r>
          </a:p>
        </p:txBody>
      </p:sp>
      <p:sp>
        <p:nvSpPr>
          <p:cNvPr id="6" name="Google Shape;219;p35">
            <a:extLst>
              <a:ext uri="{FF2B5EF4-FFF2-40B4-BE49-F238E27FC236}">
                <a16:creationId xmlns:a16="http://schemas.microsoft.com/office/drawing/2014/main" id="{A4B5A6A2-EAFA-4164-89D2-07A4C660B12C}"/>
              </a:ext>
            </a:extLst>
          </p:cNvPr>
          <p:cNvSpPr txBox="1">
            <a:spLocks/>
          </p:cNvSpPr>
          <p:nvPr/>
        </p:nvSpPr>
        <p:spPr>
          <a:xfrm>
            <a:off x="7621103" y="1525083"/>
            <a:ext cx="4722194"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600" b="1">
                <a:latin typeface="UTM Facebook" panose="02040403050506020204" pitchFamily="18" charset="0"/>
              </a:rPr>
              <a:t>1. CƠ SỞ LÝ LUẬN </a:t>
            </a:r>
            <a:endParaRPr lang="vi-VN" sz="3600" b="1"/>
          </a:p>
        </p:txBody>
      </p:sp>
      <p:sp>
        <p:nvSpPr>
          <p:cNvPr id="8" name="Google Shape;219;p35">
            <a:extLst>
              <a:ext uri="{FF2B5EF4-FFF2-40B4-BE49-F238E27FC236}">
                <a16:creationId xmlns:a16="http://schemas.microsoft.com/office/drawing/2014/main" id="{F94212E6-7586-4713-AFE1-A21ED273C5A7}"/>
              </a:ext>
            </a:extLst>
          </p:cNvPr>
          <p:cNvSpPr txBox="1">
            <a:spLocks/>
          </p:cNvSpPr>
          <p:nvPr/>
        </p:nvSpPr>
        <p:spPr>
          <a:xfrm>
            <a:off x="8104909" y="2256561"/>
            <a:ext cx="4238388" cy="1151002"/>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sz="1400"/>
              <a:t>a. Truyền thống đạo đức tốt đẹp của dân tộc </a:t>
            </a:r>
            <a:endParaRPr lang="vi-VN" sz="1400"/>
          </a:p>
          <a:p>
            <a:pPr marL="0" indent="0" algn="l">
              <a:spcAft>
                <a:spcPts val="1200"/>
              </a:spcAft>
            </a:pPr>
            <a:r>
              <a:rPr lang="en-US" sz="1400"/>
              <a:t>b. Tinh hoa đạo đức phương Đông, phương Tây</a:t>
            </a:r>
          </a:p>
          <a:p>
            <a:pPr marL="0" indent="0" algn="l">
              <a:spcAft>
                <a:spcPts val="1200"/>
              </a:spcAft>
            </a:pPr>
            <a:r>
              <a:rPr lang="en-US" sz="1400"/>
              <a:t>c. Quan điểm Mác – Lênin về đạo đức cách mạng</a:t>
            </a:r>
          </a:p>
        </p:txBody>
      </p:sp>
      <p:pic>
        <p:nvPicPr>
          <p:cNvPr id="12" name="Picture 2">
            <a:extLst>
              <a:ext uri="{FF2B5EF4-FFF2-40B4-BE49-F238E27FC236}">
                <a16:creationId xmlns:a16="http://schemas.microsoft.com/office/drawing/2014/main" id="{FB8A9DD1-6155-4944-B566-689AC5EA5B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32" t="1125" r="5276"/>
          <a:stretch/>
        </p:blipFill>
        <p:spPr bwMode="auto">
          <a:xfrm>
            <a:off x="8104909" y="462142"/>
            <a:ext cx="3132278" cy="4219213"/>
          </a:xfrm>
          <a:prstGeom prst="rect">
            <a:avLst/>
          </a:prstGeom>
          <a:noFill/>
          <a:ln w="57150">
            <a:noFill/>
          </a:ln>
          <a:extLst>
            <a:ext uri="{909E8E84-426E-40DD-AFC4-6F175D3DCCD1}">
              <a14:hiddenFill xmlns:a14="http://schemas.microsoft.com/office/drawing/2010/main">
                <a:solidFill>
                  <a:srgbClr val="FFFFFF"/>
                </a:solidFill>
              </a14:hiddenFill>
            </a:ext>
          </a:extLst>
        </p:spPr>
      </p:pic>
      <p:sp>
        <p:nvSpPr>
          <p:cNvPr id="9" name="Google Shape;219;p35">
            <a:extLst>
              <a:ext uri="{FF2B5EF4-FFF2-40B4-BE49-F238E27FC236}">
                <a16:creationId xmlns:a16="http://schemas.microsoft.com/office/drawing/2014/main" id="{E2308FE2-09B2-4AF3-A08A-701517417BEE}"/>
              </a:ext>
            </a:extLst>
          </p:cNvPr>
          <p:cNvSpPr txBox="1">
            <a:spLocks/>
          </p:cNvSpPr>
          <p:nvPr/>
        </p:nvSpPr>
        <p:spPr>
          <a:xfrm>
            <a:off x="-175902" y="76414"/>
            <a:ext cx="1219200"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200" b="1" dirty="0">
                <a:latin typeface="UTM Facebook" panose="02040403050506020204" pitchFamily="18" charset="0"/>
              </a:rPr>
              <a:t>2.3</a:t>
            </a:r>
            <a:endParaRPr lang="vi-VN" sz="3200" b="1" dirty="0"/>
          </a:p>
        </p:txBody>
      </p:sp>
      <p:sp>
        <p:nvSpPr>
          <p:cNvPr id="17" name="Google Shape;225;p36">
            <a:extLst>
              <a:ext uri="{FF2B5EF4-FFF2-40B4-BE49-F238E27FC236}">
                <a16:creationId xmlns:a16="http://schemas.microsoft.com/office/drawing/2014/main" id="{4931A50B-45AE-434F-81F4-62561FBAB85C}"/>
              </a:ext>
            </a:extLst>
          </p:cNvPr>
          <p:cNvSpPr txBox="1">
            <a:spLocks noGrp="1"/>
          </p:cNvSpPr>
          <p:nvPr>
            <p:ph type="body" idx="1"/>
          </p:nvPr>
        </p:nvSpPr>
        <p:spPr>
          <a:xfrm>
            <a:off x="332235" y="749903"/>
            <a:ext cx="3096765" cy="775180"/>
          </a:xfrm>
          <a:prstGeom prst="rect">
            <a:avLst/>
          </a:prstGeom>
        </p:spPr>
        <p:txBody>
          <a:bodyPr spcFirstLastPara="1" wrap="square" lIns="68569" tIns="68569" rIns="68569" bIns="68569" anchor="t" anchorCtr="0">
            <a:noAutofit/>
          </a:bodyPr>
          <a:lstStyle/>
          <a:p>
            <a:pPr marL="171450" indent="-171450" algn="just">
              <a:spcAft>
                <a:spcPts val="1200"/>
              </a:spcAft>
              <a:buFont typeface="Arial" panose="020B0604020202020204" pitchFamily="34" charset="0"/>
              <a:buChar char="•"/>
            </a:pPr>
            <a:r>
              <a:rPr lang="en-VN" dirty="0"/>
              <a:t>Theo Hồ Chí Minh, tiếp thu tinh hoa văn hóa nhân loại gắn liền với tiếp biến và sáng tạo. </a:t>
            </a:r>
            <a:endParaRPr lang="vi-VN" sz="1200" dirty="0"/>
          </a:p>
        </p:txBody>
      </p:sp>
      <p:sp>
        <p:nvSpPr>
          <p:cNvPr id="18" name="Google Shape;225;p36">
            <a:extLst>
              <a:ext uri="{FF2B5EF4-FFF2-40B4-BE49-F238E27FC236}">
                <a16:creationId xmlns:a16="http://schemas.microsoft.com/office/drawing/2014/main" id="{D91E75F2-BF22-48E0-8A0A-44FA5766A29C}"/>
              </a:ext>
            </a:extLst>
          </p:cNvPr>
          <p:cNvSpPr txBox="1">
            <a:spLocks/>
          </p:cNvSpPr>
          <p:nvPr/>
        </p:nvSpPr>
        <p:spPr>
          <a:xfrm>
            <a:off x="276889" y="1256355"/>
            <a:ext cx="3096765" cy="7091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l" rtl="0">
              <a:lnSpc>
                <a:spcPct val="100000"/>
              </a:lnSpc>
              <a:spcBef>
                <a:spcPts val="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1pPr>
            <a:lvl2pPr marL="685800" marR="0" lvl="1"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l"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171450" indent="-171450">
              <a:spcAft>
                <a:spcPts val="1200"/>
              </a:spcAft>
              <a:buFont typeface="Arial" panose="020B0604020202020204" pitchFamily="34" charset="0"/>
              <a:buChar char="•"/>
            </a:pPr>
            <a:r>
              <a:rPr lang="en-VN" dirty="0"/>
              <a:t>Người quan niệm, quá trình tiếp thu văn hoá nhân loại không diễn ra một cách thụ động, máy móc, giáo điều mà phải luôn có sự trao đổi, sàng lọc cần thiết, có sự vận dụng đúng đắn, sáng tạo và phù hợp vào thực tiễn lịch sử và xã hội cụ thể của mỗi quốc gia, dân tộc.</a:t>
            </a:r>
            <a:br>
              <a:rPr lang="en-VN" dirty="0"/>
            </a:br>
            <a:endParaRPr lang="en-US" sz="1200" dirty="0"/>
          </a:p>
        </p:txBody>
      </p:sp>
      <p:pic>
        <p:nvPicPr>
          <p:cNvPr id="21" name="Picture 20">
            <a:extLst>
              <a:ext uri="{FF2B5EF4-FFF2-40B4-BE49-F238E27FC236}">
                <a16:creationId xmlns:a16="http://schemas.microsoft.com/office/drawing/2014/main" id="{8DF80B09-0505-4499-A157-702CDFC04873}"/>
              </a:ext>
            </a:extLst>
          </p:cNvPr>
          <p:cNvPicPr>
            <a:picLocks noChangeAspect="1"/>
          </p:cNvPicPr>
          <p:nvPr/>
        </p:nvPicPr>
        <p:blipFill>
          <a:blip r:embed="rId4"/>
          <a:stretch>
            <a:fillRect/>
          </a:stretch>
        </p:blipFill>
        <p:spPr>
          <a:xfrm>
            <a:off x="3490761" y="1030759"/>
            <a:ext cx="3121735" cy="3237560"/>
          </a:xfrm>
          <a:prstGeom prst="rect">
            <a:avLst/>
          </a:prstGeom>
        </p:spPr>
      </p:pic>
      <p:sp>
        <p:nvSpPr>
          <p:cNvPr id="14" name="Google Shape;225;p36">
            <a:extLst>
              <a:ext uri="{FF2B5EF4-FFF2-40B4-BE49-F238E27FC236}">
                <a16:creationId xmlns:a16="http://schemas.microsoft.com/office/drawing/2014/main" id="{A6ADC8F7-CF38-4F25-8724-6084BF70B06D}"/>
              </a:ext>
            </a:extLst>
          </p:cNvPr>
          <p:cNvSpPr txBox="1">
            <a:spLocks/>
          </p:cNvSpPr>
          <p:nvPr/>
        </p:nvSpPr>
        <p:spPr>
          <a:xfrm>
            <a:off x="382966" y="3829586"/>
            <a:ext cx="2995302" cy="7091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l" rtl="0">
              <a:lnSpc>
                <a:spcPct val="100000"/>
              </a:lnSpc>
              <a:spcBef>
                <a:spcPts val="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1pPr>
            <a:lvl2pPr marL="685800" marR="0" lvl="1"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l"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0" indent="0">
              <a:spcAft>
                <a:spcPts val="1200"/>
              </a:spcAft>
              <a:buNone/>
            </a:pPr>
            <a:r>
              <a:rPr lang="en-VN" dirty="0"/>
              <a:t>Hồ Chí Minh đã tiếp biến chủ nghĩa Mác-Lênin từ kinh nghiệm thực tiễn của cách mạng Việt Nam trên nền tảng của truyền thống văn hoá Việt Nam, văn hoá phương Đông.</a:t>
            </a:r>
            <a:br>
              <a:rPr lang="en-VN" dirty="0"/>
            </a:br>
            <a:endParaRPr lang="vi-VN" dirty="0"/>
          </a:p>
        </p:txBody>
      </p:sp>
      <p:sp>
        <p:nvSpPr>
          <p:cNvPr id="15" name="Google Shape;1109;p59">
            <a:extLst>
              <a:ext uri="{FF2B5EF4-FFF2-40B4-BE49-F238E27FC236}">
                <a16:creationId xmlns:a16="http://schemas.microsoft.com/office/drawing/2014/main" id="{4228AB29-B6D0-4395-A098-DB41DF73ED31}"/>
              </a:ext>
            </a:extLst>
          </p:cNvPr>
          <p:cNvSpPr/>
          <p:nvPr/>
        </p:nvSpPr>
        <p:spPr>
          <a:xfrm>
            <a:off x="224151" y="3936122"/>
            <a:ext cx="137368" cy="98497"/>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chemeClr val="bg1">
                <a:lumMod val="95000"/>
              </a:schemeClr>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6" name="Google Shape;219;p35">
            <a:extLst>
              <a:ext uri="{FF2B5EF4-FFF2-40B4-BE49-F238E27FC236}">
                <a16:creationId xmlns:a16="http://schemas.microsoft.com/office/drawing/2014/main" id="{A961CC67-E46E-2741-A507-8416A0C4D8E0}"/>
              </a:ext>
            </a:extLst>
          </p:cNvPr>
          <p:cNvSpPr txBox="1">
            <a:spLocks/>
          </p:cNvSpPr>
          <p:nvPr/>
        </p:nvSpPr>
        <p:spPr>
          <a:xfrm>
            <a:off x="329434" y="67695"/>
            <a:ext cx="4722194"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GB" sz="3200" b="1" dirty="0" err="1">
                <a:latin typeface="Raleway" pitchFamily="2" charset="77"/>
              </a:rPr>
              <a:t>Tiếp</a:t>
            </a:r>
            <a:r>
              <a:rPr lang="en-GB" sz="3200" b="1" dirty="0">
                <a:latin typeface="Raleway" pitchFamily="2" charset="77"/>
              </a:rPr>
              <a:t> </a:t>
            </a:r>
            <a:r>
              <a:rPr lang="en-GB" sz="3200" b="1" dirty="0" err="1">
                <a:latin typeface="Raleway" pitchFamily="2" charset="77"/>
              </a:rPr>
              <a:t>Biến</a:t>
            </a:r>
            <a:r>
              <a:rPr lang="en-GB" sz="3200" b="1" dirty="0">
                <a:latin typeface="Raleway" pitchFamily="2" charset="77"/>
              </a:rPr>
              <a:t>, </a:t>
            </a:r>
            <a:r>
              <a:rPr lang="en-GB" sz="3200" b="1" dirty="0" err="1">
                <a:latin typeface="Raleway" pitchFamily="2" charset="77"/>
              </a:rPr>
              <a:t>Sáng</a:t>
            </a:r>
            <a:r>
              <a:rPr lang="en-GB" sz="3200" b="1" dirty="0">
                <a:latin typeface="Raleway" pitchFamily="2" charset="77"/>
              </a:rPr>
              <a:t> </a:t>
            </a:r>
            <a:r>
              <a:rPr lang="en-GB" sz="3200" b="1" dirty="0" err="1">
                <a:latin typeface="Raleway" pitchFamily="2" charset="77"/>
              </a:rPr>
              <a:t>Tạo</a:t>
            </a:r>
            <a:endParaRPr lang="en-US" sz="4800" b="1" dirty="0">
              <a:latin typeface="Raleway" pitchFamily="2" charset="77"/>
            </a:endParaRPr>
          </a:p>
        </p:txBody>
      </p:sp>
      <p:sp>
        <p:nvSpPr>
          <p:cNvPr id="23" name="Google Shape;225;p36">
            <a:extLst>
              <a:ext uri="{FF2B5EF4-FFF2-40B4-BE49-F238E27FC236}">
                <a16:creationId xmlns:a16="http://schemas.microsoft.com/office/drawing/2014/main" id="{6E181036-029C-F843-A021-E5378D40EC2E}"/>
              </a:ext>
            </a:extLst>
          </p:cNvPr>
          <p:cNvSpPr txBox="1">
            <a:spLocks/>
          </p:cNvSpPr>
          <p:nvPr/>
        </p:nvSpPr>
        <p:spPr>
          <a:xfrm>
            <a:off x="270475" y="2294941"/>
            <a:ext cx="3096765" cy="7091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l" rtl="0">
              <a:lnSpc>
                <a:spcPct val="100000"/>
              </a:lnSpc>
              <a:spcBef>
                <a:spcPts val="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1pPr>
            <a:lvl2pPr marL="685800" marR="0" lvl="1"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l"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171450" indent="-171450">
              <a:spcAft>
                <a:spcPts val="1200"/>
              </a:spcAft>
              <a:buFont typeface="Arial" panose="020B0604020202020204" pitchFamily="34" charset="0"/>
              <a:buChar char="•"/>
            </a:pPr>
            <a:r>
              <a:rPr lang="en-VN" dirty="0"/>
              <a:t>Khi tiếp nhận chủ nghĩa Mác, Nguyễn Ái Quốc đã chủ trương</a:t>
            </a:r>
            <a:r>
              <a:rPr lang="en-VN" sz="1200" dirty="0"/>
              <a:t> </a:t>
            </a:r>
            <a:endParaRPr lang="en-US" sz="1200" dirty="0"/>
          </a:p>
        </p:txBody>
      </p:sp>
      <p:sp>
        <p:nvSpPr>
          <p:cNvPr id="24" name="Google Shape;225;p36">
            <a:extLst>
              <a:ext uri="{FF2B5EF4-FFF2-40B4-BE49-F238E27FC236}">
                <a16:creationId xmlns:a16="http://schemas.microsoft.com/office/drawing/2014/main" id="{064E160C-1511-EA4D-AA81-89BDC1596373}"/>
              </a:ext>
            </a:extLst>
          </p:cNvPr>
          <p:cNvSpPr txBox="1">
            <a:spLocks/>
          </p:cNvSpPr>
          <p:nvPr/>
        </p:nvSpPr>
        <p:spPr>
          <a:xfrm>
            <a:off x="224151" y="2736785"/>
            <a:ext cx="3202239" cy="7091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l" rtl="0">
              <a:lnSpc>
                <a:spcPct val="100000"/>
              </a:lnSpc>
              <a:spcBef>
                <a:spcPts val="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1pPr>
            <a:lvl2pPr marL="685800" marR="0" lvl="1"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l"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171450" indent="-171450">
              <a:spcAft>
                <a:spcPts val="1200"/>
              </a:spcAft>
              <a:buFont typeface="Arial" panose="020B0604020202020204" pitchFamily="34" charset="0"/>
              <a:buChar char="•"/>
            </a:pPr>
            <a:r>
              <a:rPr lang="en-VN" dirty="0"/>
              <a:t>Người đã góp phần bổ sung cơ sở lịch sử của chủ nghĩa Mác bằng dân tộc học phương Đông, làm cho chủ nghĩa Mác từ học thuyết đấu tranh giải phóng giai cấp vô sản, đồng thời được xem là học thuyết đấu tranh giải phóng các dân tộc thuộc địa trong thế kỷ XX. </a:t>
            </a:r>
            <a:endParaRPr lang="en-US" sz="1200" dirty="0"/>
          </a:p>
        </p:txBody>
      </p:sp>
    </p:spTree>
    <p:extLst>
      <p:ext uri="{BB962C8B-B14F-4D97-AF65-F5344CB8AC3E}">
        <p14:creationId xmlns:p14="http://schemas.microsoft.com/office/powerpoint/2010/main" val="3964048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p:bldP spid="14" grpId="0"/>
      <p:bldP spid="15" grpId="0" animBg="1"/>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7" name="Google Shape;224;p36">
            <a:extLst>
              <a:ext uri="{FF2B5EF4-FFF2-40B4-BE49-F238E27FC236}">
                <a16:creationId xmlns:a16="http://schemas.microsoft.com/office/drawing/2014/main" id="{75E3B743-29AF-4B35-87C9-2F84BF4CA79B}"/>
              </a:ext>
            </a:extLst>
          </p:cNvPr>
          <p:cNvSpPr txBox="1">
            <a:spLocks/>
          </p:cNvSpPr>
          <p:nvPr/>
        </p:nvSpPr>
        <p:spPr>
          <a:xfrm>
            <a:off x="-3538725" y="3011402"/>
            <a:ext cx="2688055" cy="10118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Staatliches"/>
              <a:buNone/>
              <a:defRPr sz="2700" b="1" i="0" u="none" strike="noStrike" cap="none">
                <a:solidFill>
                  <a:schemeClr val="lt2"/>
                </a:solidFill>
                <a:latin typeface="Staatliches"/>
                <a:ea typeface="Staatliches"/>
                <a:cs typeface="Staatliches"/>
                <a:sym typeface="Staatliches"/>
              </a:defRPr>
            </a:lvl1pPr>
            <a:lvl2pPr marR="0" lvl="1"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2pPr>
            <a:lvl3pPr marR="0" lvl="2"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3pPr>
            <a:lvl4pPr marR="0" lvl="3"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4pPr>
            <a:lvl5pPr marR="0" lvl="4"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5pPr>
            <a:lvl6pPr marR="0" lvl="5"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6pPr>
            <a:lvl7pPr marR="0" lvl="6"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7pPr>
            <a:lvl8pPr marR="0" lvl="7"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8pPr>
            <a:lvl9pPr marR="0" lvl="8"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9pPr>
          </a:lstStyle>
          <a:p>
            <a:pPr algn="ctr">
              <a:spcAft>
                <a:spcPts val="1200"/>
              </a:spcAft>
            </a:pPr>
            <a:r>
              <a:rPr lang="vi-VN" sz="2000" dirty="0">
                <a:latin typeface="UTM Facebook" panose="02040403050506020204" pitchFamily="18" charset="0"/>
              </a:rPr>
              <a:t>B. TINH HOA ĐẠO ĐỨC PHƯƠNG ĐÔNG, PHƯƠNG TÂY</a:t>
            </a:r>
          </a:p>
        </p:txBody>
      </p:sp>
      <p:sp>
        <p:nvSpPr>
          <p:cNvPr id="6" name="Google Shape;219;p35">
            <a:extLst>
              <a:ext uri="{FF2B5EF4-FFF2-40B4-BE49-F238E27FC236}">
                <a16:creationId xmlns:a16="http://schemas.microsoft.com/office/drawing/2014/main" id="{A4B5A6A2-EAFA-4164-89D2-07A4C660B12C}"/>
              </a:ext>
            </a:extLst>
          </p:cNvPr>
          <p:cNvSpPr txBox="1">
            <a:spLocks/>
          </p:cNvSpPr>
          <p:nvPr/>
        </p:nvSpPr>
        <p:spPr>
          <a:xfrm>
            <a:off x="7621103" y="1525083"/>
            <a:ext cx="4722194"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600" b="1">
                <a:latin typeface="UTM Facebook" panose="02040403050506020204" pitchFamily="18" charset="0"/>
              </a:rPr>
              <a:t>1. CƠ SỞ LÝ LUẬN </a:t>
            </a:r>
            <a:endParaRPr lang="vi-VN" sz="3600" b="1"/>
          </a:p>
        </p:txBody>
      </p:sp>
      <p:sp>
        <p:nvSpPr>
          <p:cNvPr id="8" name="Google Shape;219;p35">
            <a:extLst>
              <a:ext uri="{FF2B5EF4-FFF2-40B4-BE49-F238E27FC236}">
                <a16:creationId xmlns:a16="http://schemas.microsoft.com/office/drawing/2014/main" id="{F94212E6-7586-4713-AFE1-A21ED273C5A7}"/>
              </a:ext>
            </a:extLst>
          </p:cNvPr>
          <p:cNvSpPr txBox="1">
            <a:spLocks/>
          </p:cNvSpPr>
          <p:nvPr/>
        </p:nvSpPr>
        <p:spPr>
          <a:xfrm>
            <a:off x="8104909" y="2256561"/>
            <a:ext cx="4238388" cy="1151002"/>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sz="1400"/>
              <a:t>a. Truyền thống đạo đức tốt đẹp của dân tộc </a:t>
            </a:r>
            <a:endParaRPr lang="vi-VN" sz="1400"/>
          </a:p>
          <a:p>
            <a:pPr marL="0" indent="0" algn="l">
              <a:spcAft>
                <a:spcPts val="1200"/>
              </a:spcAft>
            </a:pPr>
            <a:r>
              <a:rPr lang="en-US" sz="1400"/>
              <a:t>b. Tinh hoa đạo đức phương Đông, phương Tây</a:t>
            </a:r>
          </a:p>
          <a:p>
            <a:pPr marL="0" indent="0" algn="l">
              <a:spcAft>
                <a:spcPts val="1200"/>
              </a:spcAft>
            </a:pPr>
            <a:r>
              <a:rPr lang="en-US" sz="1400"/>
              <a:t>c. Quan điểm Mác – Lênin về đạo đức cách mạng</a:t>
            </a:r>
          </a:p>
        </p:txBody>
      </p:sp>
      <p:pic>
        <p:nvPicPr>
          <p:cNvPr id="12" name="Picture 2">
            <a:extLst>
              <a:ext uri="{FF2B5EF4-FFF2-40B4-BE49-F238E27FC236}">
                <a16:creationId xmlns:a16="http://schemas.microsoft.com/office/drawing/2014/main" id="{FB8A9DD1-6155-4944-B566-689AC5EA5B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32" t="1125" r="5276"/>
          <a:stretch/>
        </p:blipFill>
        <p:spPr bwMode="auto">
          <a:xfrm>
            <a:off x="8104909" y="462142"/>
            <a:ext cx="3132278" cy="4219213"/>
          </a:xfrm>
          <a:prstGeom prst="rect">
            <a:avLst/>
          </a:prstGeom>
          <a:noFill/>
          <a:ln w="57150">
            <a:noFill/>
          </a:ln>
          <a:extLst>
            <a:ext uri="{909E8E84-426E-40DD-AFC4-6F175D3DCCD1}">
              <a14:hiddenFill xmlns:a14="http://schemas.microsoft.com/office/drawing/2010/main">
                <a:solidFill>
                  <a:srgbClr val="FFFFFF"/>
                </a:solidFill>
              </a14:hiddenFill>
            </a:ext>
          </a:extLst>
        </p:spPr>
      </p:pic>
      <p:sp>
        <p:nvSpPr>
          <p:cNvPr id="9" name="Google Shape;219;p35">
            <a:extLst>
              <a:ext uri="{FF2B5EF4-FFF2-40B4-BE49-F238E27FC236}">
                <a16:creationId xmlns:a16="http://schemas.microsoft.com/office/drawing/2014/main" id="{E2308FE2-09B2-4AF3-A08A-701517417BEE}"/>
              </a:ext>
            </a:extLst>
          </p:cNvPr>
          <p:cNvSpPr txBox="1">
            <a:spLocks/>
          </p:cNvSpPr>
          <p:nvPr/>
        </p:nvSpPr>
        <p:spPr>
          <a:xfrm>
            <a:off x="-175902" y="76414"/>
            <a:ext cx="1219200"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200" b="1" dirty="0">
                <a:latin typeface="UTM Facebook" panose="02040403050506020204" pitchFamily="18" charset="0"/>
              </a:rPr>
              <a:t>2.3</a:t>
            </a:r>
            <a:endParaRPr lang="vi-VN" sz="3200" b="1" dirty="0"/>
          </a:p>
        </p:txBody>
      </p:sp>
      <p:sp>
        <p:nvSpPr>
          <p:cNvPr id="17" name="Google Shape;225;p36">
            <a:extLst>
              <a:ext uri="{FF2B5EF4-FFF2-40B4-BE49-F238E27FC236}">
                <a16:creationId xmlns:a16="http://schemas.microsoft.com/office/drawing/2014/main" id="{4931A50B-45AE-434F-81F4-62561FBAB85C}"/>
              </a:ext>
            </a:extLst>
          </p:cNvPr>
          <p:cNvSpPr txBox="1">
            <a:spLocks noGrp="1"/>
          </p:cNvSpPr>
          <p:nvPr>
            <p:ph type="body" idx="1"/>
          </p:nvPr>
        </p:nvSpPr>
        <p:spPr>
          <a:xfrm>
            <a:off x="224150" y="732464"/>
            <a:ext cx="3096765" cy="775180"/>
          </a:xfrm>
          <a:prstGeom prst="rect">
            <a:avLst/>
          </a:prstGeom>
        </p:spPr>
        <p:txBody>
          <a:bodyPr spcFirstLastPara="1" wrap="square" lIns="68569" tIns="68569" rIns="68569" bIns="68569" anchor="t" anchorCtr="0">
            <a:noAutofit/>
          </a:bodyPr>
          <a:lstStyle/>
          <a:p>
            <a:pPr marL="171450" indent="-171450" algn="just">
              <a:spcAft>
                <a:spcPts val="1200"/>
              </a:spcAft>
              <a:buFont typeface="Arial" panose="020B0604020202020204" pitchFamily="34" charset="0"/>
              <a:buChar char="•"/>
            </a:pPr>
            <a:r>
              <a:rPr lang="en-VN" dirty="0"/>
              <a:t>Người đã nhắc nhở các nhà văn hoá Việt Nam: “Tây phương hay Đông phương có cái gì tốt, ta học lấy để tạo ra một nền văn hoá Việt Nam. Nghĩa là lấy kinh nghiệm tốt của văn hoá xưa và nay, trau dồi cho văn hoá Việt Nam có tinh thần thuần tuý Việt Nam, để hợp với tinh thần dân chủ”.</a:t>
            </a:r>
            <a:endParaRPr lang="vi-VN" sz="1200" dirty="0"/>
          </a:p>
        </p:txBody>
      </p:sp>
      <p:pic>
        <p:nvPicPr>
          <p:cNvPr id="21" name="Picture 20">
            <a:extLst>
              <a:ext uri="{FF2B5EF4-FFF2-40B4-BE49-F238E27FC236}">
                <a16:creationId xmlns:a16="http://schemas.microsoft.com/office/drawing/2014/main" id="{8DF80B09-0505-4499-A157-702CDFC04873}"/>
              </a:ext>
            </a:extLst>
          </p:cNvPr>
          <p:cNvPicPr>
            <a:picLocks noChangeAspect="1"/>
          </p:cNvPicPr>
          <p:nvPr/>
        </p:nvPicPr>
        <p:blipFill>
          <a:blip r:embed="rId4"/>
          <a:stretch>
            <a:fillRect/>
          </a:stretch>
        </p:blipFill>
        <p:spPr>
          <a:xfrm>
            <a:off x="3490761" y="1030759"/>
            <a:ext cx="3121735" cy="3237560"/>
          </a:xfrm>
          <a:prstGeom prst="rect">
            <a:avLst/>
          </a:prstGeom>
        </p:spPr>
      </p:pic>
      <p:sp>
        <p:nvSpPr>
          <p:cNvPr id="14" name="Google Shape;225;p36">
            <a:extLst>
              <a:ext uri="{FF2B5EF4-FFF2-40B4-BE49-F238E27FC236}">
                <a16:creationId xmlns:a16="http://schemas.microsoft.com/office/drawing/2014/main" id="{A6ADC8F7-CF38-4F25-8724-6084BF70B06D}"/>
              </a:ext>
            </a:extLst>
          </p:cNvPr>
          <p:cNvSpPr txBox="1">
            <a:spLocks/>
          </p:cNvSpPr>
          <p:nvPr/>
        </p:nvSpPr>
        <p:spPr>
          <a:xfrm>
            <a:off x="382966" y="3829586"/>
            <a:ext cx="2995302" cy="7091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l" rtl="0">
              <a:lnSpc>
                <a:spcPct val="100000"/>
              </a:lnSpc>
              <a:spcBef>
                <a:spcPts val="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1pPr>
            <a:lvl2pPr marL="685800" marR="0" lvl="1"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l"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0" indent="0" algn="just">
              <a:spcAft>
                <a:spcPts val="1200"/>
              </a:spcAft>
              <a:buNone/>
            </a:pPr>
            <a:r>
              <a:rPr lang="en-VN" dirty="0"/>
              <a:t>Sự phát triển một nền văn hoá gắn liền với sự tiếp xúc, thích ứng và phù hợp, sự linh hoạt, sáng tạo nghiêm túc để biến cái ngoại sinh (của người) thành cái nội sinh (của mình).</a:t>
            </a:r>
            <a:endParaRPr lang="vi-VN" dirty="0"/>
          </a:p>
        </p:txBody>
      </p:sp>
      <p:sp>
        <p:nvSpPr>
          <p:cNvPr id="15" name="Google Shape;1109;p59">
            <a:extLst>
              <a:ext uri="{FF2B5EF4-FFF2-40B4-BE49-F238E27FC236}">
                <a16:creationId xmlns:a16="http://schemas.microsoft.com/office/drawing/2014/main" id="{4228AB29-B6D0-4395-A098-DB41DF73ED31}"/>
              </a:ext>
            </a:extLst>
          </p:cNvPr>
          <p:cNvSpPr/>
          <p:nvPr/>
        </p:nvSpPr>
        <p:spPr>
          <a:xfrm>
            <a:off x="224151" y="3936122"/>
            <a:ext cx="137368" cy="98497"/>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chemeClr val="bg1">
                <a:lumMod val="95000"/>
              </a:schemeClr>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6" name="Google Shape;219;p35">
            <a:extLst>
              <a:ext uri="{FF2B5EF4-FFF2-40B4-BE49-F238E27FC236}">
                <a16:creationId xmlns:a16="http://schemas.microsoft.com/office/drawing/2014/main" id="{A961CC67-E46E-2741-A507-8416A0C4D8E0}"/>
              </a:ext>
            </a:extLst>
          </p:cNvPr>
          <p:cNvSpPr txBox="1">
            <a:spLocks/>
          </p:cNvSpPr>
          <p:nvPr/>
        </p:nvSpPr>
        <p:spPr>
          <a:xfrm>
            <a:off x="329434" y="67695"/>
            <a:ext cx="4722194"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GB" sz="3200" b="1" dirty="0" err="1">
                <a:latin typeface="Raleway" pitchFamily="2" charset="77"/>
              </a:rPr>
              <a:t>Tiếp</a:t>
            </a:r>
            <a:r>
              <a:rPr lang="en-GB" sz="3200" b="1" dirty="0">
                <a:latin typeface="Raleway" pitchFamily="2" charset="77"/>
              </a:rPr>
              <a:t> </a:t>
            </a:r>
            <a:r>
              <a:rPr lang="en-GB" sz="3200" b="1" dirty="0" err="1">
                <a:latin typeface="Raleway" pitchFamily="2" charset="77"/>
              </a:rPr>
              <a:t>Biến</a:t>
            </a:r>
            <a:r>
              <a:rPr lang="en-GB" sz="3200" b="1" dirty="0">
                <a:latin typeface="Raleway" pitchFamily="2" charset="77"/>
              </a:rPr>
              <a:t>, </a:t>
            </a:r>
            <a:r>
              <a:rPr lang="en-GB" sz="3200" b="1" dirty="0" err="1">
                <a:latin typeface="Raleway" pitchFamily="2" charset="77"/>
              </a:rPr>
              <a:t>Sáng</a:t>
            </a:r>
            <a:r>
              <a:rPr lang="en-GB" sz="3200" b="1" dirty="0">
                <a:latin typeface="Raleway" pitchFamily="2" charset="77"/>
              </a:rPr>
              <a:t> </a:t>
            </a:r>
            <a:r>
              <a:rPr lang="en-GB" sz="3200" b="1" dirty="0" err="1">
                <a:latin typeface="Raleway" pitchFamily="2" charset="77"/>
              </a:rPr>
              <a:t>Tạo</a:t>
            </a:r>
            <a:endParaRPr lang="en-US" sz="4800" b="1" dirty="0">
              <a:latin typeface="Raleway" pitchFamily="2" charset="77"/>
            </a:endParaRPr>
          </a:p>
        </p:txBody>
      </p:sp>
      <p:sp>
        <p:nvSpPr>
          <p:cNvPr id="23" name="Google Shape;225;p36">
            <a:extLst>
              <a:ext uri="{FF2B5EF4-FFF2-40B4-BE49-F238E27FC236}">
                <a16:creationId xmlns:a16="http://schemas.microsoft.com/office/drawing/2014/main" id="{6E181036-029C-F843-A021-E5378D40EC2E}"/>
              </a:ext>
            </a:extLst>
          </p:cNvPr>
          <p:cNvSpPr txBox="1">
            <a:spLocks/>
          </p:cNvSpPr>
          <p:nvPr/>
        </p:nvSpPr>
        <p:spPr>
          <a:xfrm>
            <a:off x="203599" y="2087557"/>
            <a:ext cx="3096765" cy="7091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l" rtl="0">
              <a:lnSpc>
                <a:spcPct val="100000"/>
              </a:lnSpc>
              <a:spcBef>
                <a:spcPts val="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1pPr>
            <a:lvl2pPr marL="685800" marR="0" lvl="1"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l"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171450" indent="-171450">
              <a:spcAft>
                <a:spcPts val="1200"/>
              </a:spcAft>
              <a:buFont typeface="Arial" panose="020B0604020202020204" pitchFamily="34" charset="0"/>
              <a:buChar char="•"/>
            </a:pPr>
            <a:r>
              <a:rPr lang="en-VN" dirty="0"/>
              <a:t>Với quan niệm này, Hồ Chí Minh đã thể hiện tầm minh triết trong nhận thức tư duy khi đã nắm được bản chất của quy luật giao lưu, tiếp biến văn hoá.</a:t>
            </a:r>
            <a:endParaRPr lang="en-US" sz="1200" dirty="0"/>
          </a:p>
        </p:txBody>
      </p:sp>
      <p:sp>
        <p:nvSpPr>
          <p:cNvPr id="24" name="Google Shape;225;p36">
            <a:extLst>
              <a:ext uri="{FF2B5EF4-FFF2-40B4-BE49-F238E27FC236}">
                <a16:creationId xmlns:a16="http://schemas.microsoft.com/office/drawing/2014/main" id="{064E160C-1511-EA4D-AA81-89BDC1596373}"/>
              </a:ext>
            </a:extLst>
          </p:cNvPr>
          <p:cNvSpPr txBox="1">
            <a:spLocks/>
          </p:cNvSpPr>
          <p:nvPr/>
        </p:nvSpPr>
        <p:spPr>
          <a:xfrm>
            <a:off x="203599" y="2940144"/>
            <a:ext cx="3202239" cy="7091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l" rtl="0">
              <a:lnSpc>
                <a:spcPct val="100000"/>
              </a:lnSpc>
              <a:spcBef>
                <a:spcPts val="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1pPr>
            <a:lvl2pPr marL="685800" marR="0" lvl="1"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l"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171450" indent="-171450">
              <a:spcAft>
                <a:spcPts val="1200"/>
              </a:spcAft>
              <a:buFont typeface="Arial" panose="020B0604020202020204" pitchFamily="34" charset="0"/>
              <a:buChar char="•"/>
            </a:pPr>
            <a:r>
              <a:rPr lang="en-VN" dirty="0"/>
              <a:t>Các nền văn hoá, văn minh trên thế giới không tĩnh tại, thuần phác cổ xưa mà luôn vận động, va chạm, tiếp xúc với các nền văn hoá, văn minh khác.</a:t>
            </a:r>
            <a:endParaRPr lang="en-US" sz="1200" dirty="0"/>
          </a:p>
        </p:txBody>
      </p:sp>
    </p:spTree>
    <p:extLst>
      <p:ext uri="{BB962C8B-B14F-4D97-AF65-F5344CB8AC3E}">
        <p14:creationId xmlns:p14="http://schemas.microsoft.com/office/powerpoint/2010/main" val="3647832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4" grpId="0"/>
      <p:bldP spid="15" grpId="0" animBg="1"/>
      <p:bldP spid="2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6" name="Google Shape;219;p35">
            <a:extLst>
              <a:ext uri="{FF2B5EF4-FFF2-40B4-BE49-F238E27FC236}">
                <a16:creationId xmlns:a16="http://schemas.microsoft.com/office/drawing/2014/main" id="{13B388EF-DD3B-4ACC-97A7-ED41D456EE6A}"/>
              </a:ext>
            </a:extLst>
          </p:cNvPr>
          <p:cNvSpPr txBox="1">
            <a:spLocks/>
          </p:cNvSpPr>
          <p:nvPr/>
        </p:nvSpPr>
        <p:spPr>
          <a:xfrm>
            <a:off x="8968316" y="640582"/>
            <a:ext cx="4722194"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600" b="1" dirty="0">
                <a:latin typeface="UTM Facebook" panose="02040403050506020204" pitchFamily="18" charset="0"/>
              </a:rPr>
              <a:t>1. CƠ SỞ LÝ LUẬN </a:t>
            </a:r>
            <a:endParaRPr lang="vi-VN" sz="3600" b="1" dirty="0"/>
          </a:p>
        </p:txBody>
      </p:sp>
      <p:sp>
        <p:nvSpPr>
          <p:cNvPr id="9" name="Google Shape;195;p32">
            <a:extLst>
              <a:ext uri="{FF2B5EF4-FFF2-40B4-BE49-F238E27FC236}">
                <a16:creationId xmlns:a16="http://schemas.microsoft.com/office/drawing/2014/main" id="{6A24BF28-4FB0-FD49-806A-65FD6283B127}"/>
              </a:ext>
            </a:extLst>
          </p:cNvPr>
          <p:cNvSpPr txBox="1">
            <a:spLocks/>
          </p:cNvSpPr>
          <p:nvPr/>
        </p:nvSpPr>
        <p:spPr>
          <a:xfrm>
            <a:off x="3287278" y="297814"/>
            <a:ext cx="283442" cy="514190"/>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 sz="2400" b="1" spc="300" dirty="0">
                <a:solidFill>
                  <a:srgbClr val="EEEEEE"/>
                </a:solidFill>
                <a:latin typeface="Raleway" pitchFamily="2" charset="77"/>
              </a:rPr>
              <a:t>2</a:t>
            </a:r>
          </a:p>
        </p:txBody>
      </p:sp>
      <p:sp>
        <p:nvSpPr>
          <p:cNvPr id="7" name="Google Shape;219;p35">
            <a:extLst>
              <a:ext uri="{FF2B5EF4-FFF2-40B4-BE49-F238E27FC236}">
                <a16:creationId xmlns:a16="http://schemas.microsoft.com/office/drawing/2014/main" id="{C95D7406-97D3-7F4B-A5E7-8DBECC9189BB}"/>
              </a:ext>
            </a:extLst>
          </p:cNvPr>
          <p:cNvSpPr txBox="1">
            <a:spLocks/>
          </p:cNvSpPr>
          <p:nvPr/>
        </p:nvSpPr>
        <p:spPr>
          <a:xfrm>
            <a:off x="1866723" y="2864364"/>
            <a:ext cx="4013200" cy="762987"/>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dirty="0"/>
              <a:t>2. </a:t>
            </a:r>
            <a:endParaRPr lang="en-US" sz="2400" dirty="0"/>
          </a:p>
        </p:txBody>
      </p:sp>
      <p:sp>
        <p:nvSpPr>
          <p:cNvPr id="8" name="Google Shape;219;p35">
            <a:extLst>
              <a:ext uri="{FF2B5EF4-FFF2-40B4-BE49-F238E27FC236}">
                <a16:creationId xmlns:a16="http://schemas.microsoft.com/office/drawing/2014/main" id="{6820AE5A-50B1-E74F-8B1E-4762FB7899A6}"/>
              </a:ext>
            </a:extLst>
          </p:cNvPr>
          <p:cNvSpPr txBox="1">
            <a:spLocks/>
          </p:cNvSpPr>
          <p:nvPr/>
        </p:nvSpPr>
        <p:spPr>
          <a:xfrm>
            <a:off x="1866723" y="3499199"/>
            <a:ext cx="4013200"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dirty="0"/>
              <a:t>3</a:t>
            </a:r>
            <a:r>
              <a:rPr lang="en-GB" dirty="0"/>
              <a:t>.</a:t>
            </a:r>
            <a:endParaRPr lang="en-US" sz="2000" dirty="0"/>
          </a:p>
        </p:txBody>
      </p:sp>
      <p:sp>
        <p:nvSpPr>
          <p:cNvPr id="11" name="Google Shape;219;p35">
            <a:extLst>
              <a:ext uri="{FF2B5EF4-FFF2-40B4-BE49-F238E27FC236}">
                <a16:creationId xmlns:a16="http://schemas.microsoft.com/office/drawing/2014/main" id="{9C2D42CC-98D0-1244-935E-D0AE2C200D34}"/>
              </a:ext>
            </a:extLst>
          </p:cNvPr>
          <p:cNvSpPr txBox="1">
            <a:spLocks/>
          </p:cNvSpPr>
          <p:nvPr/>
        </p:nvSpPr>
        <p:spPr>
          <a:xfrm>
            <a:off x="1857759" y="2149705"/>
            <a:ext cx="341806"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just">
              <a:spcAft>
                <a:spcPts val="1200"/>
              </a:spcAft>
            </a:pPr>
            <a:r>
              <a:rPr lang="en-US" dirty="0"/>
              <a:t> 1. </a:t>
            </a:r>
            <a:r>
              <a:rPr lang="en-VN" dirty="0"/>
              <a:t> </a:t>
            </a:r>
            <a:endParaRPr lang="en-US" dirty="0"/>
          </a:p>
        </p:txBody>
      </p:sp>
      <p:sp>
        <p:nvSpPr>
          <p:cNvPr id="12" name="Google Shape;219;p35">
            <a:extLst>
              <a:ext uri="{FF2B5EF4-FFF2-40B4-BE49-F238E27FC236}">
                <a16:creationId xmlns:a16="http://schemas.microsoft.com/office/drawing/2014/main" id="{057DC400-9A3E-184D-A088-300B2555876B}"/>
              </a:ext>
            </a:extLst>
          </p:cNvPr>
          <p:cNvSpPr txBox="1">
            <a:spLocks/>
          </p:cNvSpPr>
          <p:nvPr/>
        </p:nvSpPr>
        <p:spPr>
          <a:xfrm>
            <a:off x="2046587" y="2161475"/>
            <a:ext cx="3004323"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just">
              <a:spcAft>
                <a:spcPts val="1200"/>
              </a:spcAft>
            </a:pPr>
            <a:r>
              <a:rPr lang="en-US" dirty="0"/>
              <a:t> </a:t>
            </a:r>
            <a:r>
              <a:rPr lang="en-VN" dirty="0"/>
              <a:t>Chấp nhận khác biệt </a:t>
            </a:r>
            <a:endParaRPr lang="en-US" dirty="0"/>
          </a:p>
        </p:txBody>
      </p:sp>
      <p:sp>
        <p:nvSpPr>
          <p:cNvPr id="13" name="Google Shape;219;p35">
            <a:extLst>
              <a:ext uri="{FF2B5EF4-FFF2-40B4-BE49-F238E27FC236}">
                <a16:creationId xmlns:a16="http://schemas.microsoft.com/office/drawing/2014/main" id="{BC31CD13-AFF2-2147-8691-075FAEB424DA}"/>
              </a:ext>
            </a:extLst>
          </p:cNvPr>
          <p:cNvSpPr txBox="1">
            <a:spLocks/>
          </p:cNvSpPr>
          <p:nvPr/>
        </p:nvSpPr>
        <p:spPr>
          <a:xfrm>
            <a:off x="2079813" y="2853344"/>
            <a:ext cx="4013200" cy="762987"/>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VN" dirty="0"/>
              <a:t>Chọn lọc tinh hoa </a:t>
            </a:r>
            <a:endParaRPr lang="en-US" sz="2400" dirty="0"/>
          </a:p>
        </p:txBody>
      </p:sp>
      <p:sp>
        <p:nvSpPr>
          <p:cNvPr id="14" name="Google Shape;219;p35">
            <a:extLst>
              <a:ext uri="{FF2B5EF4-FFF2-40B4-BE49-F238E27FC236}">
                <a16:creationId xmlns:a16="http://schemas.microsoft.com/office/drawing/2014/main" id="{E4B4DBFC-F724-B146-8531-852EE3FB62CD}"/>
              </a:ext>
            </a:extLst>
          </p:cNvPr>
          <p:cNvSpPr txBox="1">
            <a:spLocks/>
          </p:cNvSpPr>
          <p:nvPr/>
        </p:nvSpPr>
        <p:spPr>
          <a:xfrm>
            <a:off x="2079813" y="3526495"/>
            <a:ext cx="4013200"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VN" dirty="0"/>
              <a:t>Tiếp biến, sáng tạo </a:t>
            </a:r>
            <a:endParaRPr lang="en-US" sz="2000" dirty="0"/>
          </a:p>
        </p:txBody>
      </p:sp>
      <p:sp>
        <p:nvSpPr>
          <p:cNvPr id="15" name="Google Shape;219;p35">
            <a:extLst>
              <a:ext uri="{FF2B5EF4-FFF2-40B4-BE49-F238E27FC236}">
                <a16:creationId xmlns:a16="http://schemas.microsoft.com/office/drawing/2014/main" id="{3B2AA6C1-280A-894E-BD9E-4DFA6E59F433}"/>
              </a:ext>
            </a:extLst>
          </p:cNvPr>
          <p:cNvSpPr txBox="1">
            <a:spLocks/>
          </p:cNvSpPr>
          <p:nvPr/>
        </p:nvSpPr>
        <p:spPr>
          <a:xfrm>
            <a:off x="1857759" y="4117886"/>
            <a:ext cx="4013200"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dirty="0"/>
              <a:t>4</a:t>
            </a:r>
            <a:r>
              <a:rPr lang="en-GB" dirty="0"/>
              <a:t>.</a:t>
            </a:r>
            <a:endParaRPr lang="en-US" sz="2000" dirty="0"/>
          </a:p>
        </p:txBody>
      </p:sp>
      <p:sp>
        <p:nvSpPr>
          <p:cNvPr id="16" name="Google Shape;219;p35">
            <a:extLst>
              <a:ext uri="{FF2B5EF4-FFF2-40B4-BE49-F238E27FC236}">
                <a16:creationId xmlns:a16="http://schemas.microsoft.com/office/drawing/2014/main" id="{12229CFE-ECA1-F442-B5FD-B8A6090E4A60}"/>
              </a:ext>
            </a:extLst>
          </p:cNvPr>
          <p:cNvSpPr txBox="1">
            <a:spLocks/>
          </p:cNvSpPr>
          <p:nvPr/>
        </p:nvSpPr>
        <p:spPr>
          <a:xfrm>
            <a:off x="2070849" y="4136871"/>
            <a:ext cx="4013200"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VN" dirty="0"/>
              <a:t>Biết “vay” biết “trả”</a:t>
            </a:r>
            <a:r>
              <a:rPr lang="en-VN" sz="2000" dirty="0"/>
              <a:t> </a:t>
            </a:r>
            <a:endParaRPr lang="en-US" sz="2000" dirty="0"/>
          </a:p>
        </p:txBody>
      </p:sp>
      <p:sp>
        <p:nvSpPr>
          <p:cNvPr id="17" name="Google Shape;188;p32">
            <a:extLst>
              <a:ext uri="{FF2B5EF4-FFF2-40B4-BE49-F238E27FC236}">
                <a16:creationId xmlns:a16="http://schemas.microsoft.com/office/drawing/2014/main" id="{B050DCA4-12AE-AD41-8FCF-4FF64CFD9152}"/>
              </a:ext>
            </a:extLst>
          </p:cNvPr>
          <p:cNvSpPr txBox="1">
            <a:spLocks/>
          </p:cNvSpPr>
          <p:nvPr/>
        </p:nvSpPr>
        <p:spPr>
          <a:xfrm>
            <a:off x="1422400" y="847240"/>
            <a:ext cx="4013200"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Raleway"/>
              <a:buNone/>
              <a:defRPr sz="105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9pPr>
          </a:lstStyle>
          <a:p>
            <a:pPr marL="0" indent="0"/>
            <a:r>
              <a:rPr lang="en-US" sz="2400" b="1" dirty="0">
                <a:solidFill>
                  <a:srgbClr val="EEEEEE"/>
                </a:solidFill>
                <a:latin typeface="Raleway" pitchFamily="2" charset="77"/>
              </a:rPr>
              <a:t>QUAN ĐIỂM TIẾP THU</a:t>
            </a:r>
            <a:endParaRPr lang="en-US" sz="2400" b="1" dirty="0">
              <a:latin typeface="Raleway" pitchFamily="2" charset="77"/>
            </a:endParaRPr>
          </a:p>
        </p:txBody>
      </p:sp>
      <p:sp>
        <p:nvSpPr>
          <p:cNvPr id="18" name="Google Shape;188;p32">
            <a:extLst>
              <a:ext uri="{FF2B5EF4-FFF2-40B4-BE49-F238E27FC236}">
                <a16:creationId xmlns:a16="http://schemas.microsoft.com/office/drawing/2014/main" id="{F7F2BFCF-76BA-2944-BA75-10E30B672E8E}"/>
              </a:ext>
            </a:extLst>
          </p:cNvPr>
          <p:cNvSpPr txBox="1">
            <a:spLocks/>
          </p:cNvSpPr>
          <p:nvPr/>
        </p:nvSpPr>
        <p:spPr>
          <a:xfrm>
            <a:off x="1558364" y="1213899"/>
            <a:ext cx="3741271"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Raleway"/>
              <a:buNone/>
              <a:defRPr sz="105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9pPr>
          </a:lstStyle>
          <a:p>
            <a:pPr marL="0" indent="0"/>
            <a:r>
              <a:rPr lang="en-VN" sz="2400" b="1" dirty="0"/>
              <a:t>TINH HOA VĂN HÓA NHÂN LOẠI</a:t>
            </a:r>
            <a:endParaRPr lang="en-US" sz="2400" b="1" dirty="0">
              <a:latin typeface="Raleway" pitchFamily="2" charset="77"/>
            </a:endParaRPr>
          </a:p>
        </p:txBody>
      </p:sp>
    </p:spTree>
    <p:extLst>
      <p:ext uri="{BB962C8B-B14F-4D97-AF65-F5344CB8AC3E}">
        <p14:creationId xmlns:p14="http://schemas.microsoft.com/office/powerpoint/2010/main" val="4016305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3" grpId="0"/>
      <p:bldP spid="14"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24;p36">
            <a:extLst>
              <a:ext uri="{FF2B5EF4-FFF2-40B4-BE49-F238E27FC236}">
                <a16:creationId xmlns:a16="http://schemas.microsoft.com/office/drawing/2014/main" id="{E7432535-264E-41E5-B649-7AE77CC28374}"/>
              </a:ext>
            </a:extLst>
          </p:cNvPr>
          <p:cNvSpPr txBox="1">
            <a:spLocks noGrp="1"/>
          </p:cNvSpPr>
          <p:nvPr>
            <p:ph type="title"/>
          </p:nvPr>
        </p:nvSpPr>
        <p:spPr>
          <a:xfrm>
            <a:off x="-3371085" y="3549289"/>
            <a:ext cx="2688055" cy="1011825"/>
          </a:xfrm>
          <a:prstGeom prst="rect">
            <a:avLst/>
          </a:prstGeom>
        </p:spPr>
        <p:txBody>
          <a:bodyPr spcFirstLastPara="1" wrap="square" lIns="68569" tIns="68569" rIns="68569" bIns="68569" anchor="t" anchorCtr="0">
            <a:noAutofit/>
          </a:bodyPr>
          <a:lstStyle/>
          <a:p>
            <a:pPr marL="0" indent="0" algn="ctr">
              <a:spcAft>
                <a:spcPts val="1200"/>
              </a:spcAft>
            </a:pPr>
            <a:r>
              <a:rPr lang="en-US" sz="2000">
                <a:latin typeface="UTM Facebook" panose="02040403050506020204" pitchFamily="18" charset="0"/>
              </a:rPr>
              <a:t>A. VIỆT NAM</a:t>
            </a:r>
          </a:p>
        </p:txBody>
      </p:sp>
      <p:pic>
        <p:nvPicPr>
          <p:cNvPr id="7" name="Picture 2">
            <a:extLst>
              <a:ext uri="{FF2B5EF4-FFF2-40B4-BE49-F238E27FC236}">
                <a16:creationId xmlns:a16="http://schemas.microsoft.com/office/drawing/2014/main" id="{6DF43AED-267C-445F-BDD7-27FC105B12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2" r="2337" b="2191"/>
          <a:stretch/>
        </p:blipFill>
        <p:spPr bwMode="auto">
          <a:xfrm>
            <a:off x="8185222" y="1761383"/>
            <a:ext cx="3096765" cy="254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Lịch sử 12: Những tổ chức cách mạng Việt Nam trước 1930. | Gia sư lớp 12">
            <a:extLst>
              <a:ext uri="{FF2B5EF4-FFF2-40B4-BE49-F238E27FC236}">
                <a16:creationId xmlns:a16="http://schemas.microsoft.com/office/drawing/2014/main" id="{C017AB3C-CBE7-4FEA-B14A-60D09C2C71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8" t="1785" r="16240" b="5723"/>
          <a:stretch/>
        </p:blipFill>
        <p:spPr bwMode="auto">
          <a:xfrm>
            <a:off x="7866927" y="1099411"/>
            <a:ext cx="3258273" cy="279227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19;p35">
            <a:extLst>
              <a:ext uri="{FF2B5EF4-FFF2-40B4-BE49-F238E27FC236}">
                <a16:creationId xmlns:a16="http://schemas.microsoft.com/office/drawing/2014/main" id="{562E317B-4916-AA4C-BC12-F40EF77725AF}"/>
              </a:ext>
            </a:extLst>
          </p:cNvPr>
          <p:cNvSpPr txBox="1">
            <a:spLocks/>
          </p:cNvSpPr>
          <p:nvPr/>
        </p:nvSpPr>
        <p:spPr>
          <a:xfrm>
            <a:off x="1700608" y="2470497"/>
            <a:ext cx="3732475"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GB" sz="2400" b="1" dirty="0"/>
              <a:t>BIẾT “VAY” BIẾT “TRẢ”</a:t>
            </a:r>
            <a:endParaRPr lang="en-US" sz="2400" b="1" dirty="0"/>
          </a:p>
        </p:txBody>
      </p:sp>
      <p:sp>
        <p:nvSpPr>
          <p:cNvPr id="10" name="Google Shape;219;p35">
            <a:extLst>
              <a:ext uri="{FF2B5EF4-FFF2-40B4-BE49-F238E27FC236}">
                <a16:creationId xmlns:a16="http://schemas.microsoft.com/office/drawing/2014/main" id="{8A9DBF40-DCD3-BC48-BC9D-8B3E48FE5670}"/>
              </a:ext>
            </a:extLst>
          </p:cNvPr>
          <p:cNvSpPr txBox="1">
            <a:spLocks/>
          </p:cNvSpPr>
          <p:nvPr/>
        </p:nvSpPr>
        <p:spPr>
          <a:xfrm>
            <a:off x="3243010" y="1886479"/>
            <a:ext cx="647672"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GB" sz="2400" b="1" dirty="0"/>
              <a:t>2.4</a:t>
            </a:r>
            <a:endParaRPr lang="en-US" sz="2400" b="1" dirty="0"/>
          </a:p>
        </p:txBody>
      </p:sp>
    </p:spTree>
    <p:extLst>
      <p:ext uri="{BB962C8B-B14F-4D97-AF65-F5344CB8AC3E}">
        <p14:creationId xmlns:p14="http://schemas.microsoft.com/office/powerpoint/2010/main" val="3478421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F7E3F695-47CA-483C-BB3E-276604A3D2AB}"/>
              </a:ext>
            </a:extLst>
          </p:cNvPr>
          <p:cNvSpPr/>
          <p:nvPr/>
        </p:nvSpPr>
        <p:spPr>
          <a:xfrm rot="14400000">
            <a:off x="472569" y="4425227"/>
            <a:ext cx="1091411" cy="953465"/>
          </a:xfrm>
          <a:prstGeom prs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 name="Title 1">
            <a:extLst>
              <a:ext uri="{FF2B5EF4-FFF2-40B4-BE49-F238E27FC236}">
                <a16:creationId xmlns:a16="http://schemas.microsoft.com/office/drawing/2014/main" id="{5AC03C8A-D9FD-4727-852B-E3DBFB5B0667}"/>
              </a:ext>
            </a:extLst>
          </p:cNvPr>
          <p:cNvSpPr>
            <a:spLocks noGrp="1"/>
          </p:cNvSpPr>
          <p:nvPr>
            <p:ph type="title"/>
          </p:nvPr>
        </p:nvSpPr>
        <p:spPr>
          <a:xfrm>
            <a:off x="4233806" y="462648"/>
            <a:ext cx="2108250" cy="1349100"/>
          </a:xfrm>
        </p:spPr>
        <p:txBody>
          <a:bodyPr/>
          <a:lstStyle/>
          <a:p>
            <a:r>
              <a:rPr lang="en-US" dirty="0"/>
              <a:t> </a:t>
            </a:r>
          </a:p>
        </p:txBody>
      </p:sp>
      <p:sp>
        <p:nvSpPr>
          <p:cNvPr id="5" name="Rectangle 4">
            <a:extLst>
              <a:ext uri="{FF2B5EF4-FFF2-40B4-BE49-F238E27FC236}">
                <a16:creationId xmlns:a16="http://schemas.microsoft.com/office/drawing/2014/main" id="{DA4AE21D-48AA-4175-878A-545754A71799}"/>
              </a:ext>
            </a:extLst>
          </p:cNvPr>
          <p:cNvSpPr/>
          <p:nvPr/>
        </p:nvSpPr>
        <p:spPr>
          <a:xfrm rot="20375535">
            <a:off x="6226065" y="-1922096"/>
            <a:ext cx="2202719" cy="4769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1" name="TextBox 10">
            <a:extLst>
              <a:ext uri="{FF2B5EF4-FFF2-40B4-BE49-F238E27FC236}">
                <a16:creationId xmlns:a16="http://schemas.microsoft.com/office/drawing/2014/main" id="{C4EB2852-0BBE-4C98-919F-D1BAA322ADAC}"/>
              </a:ext>
            </a:extLst>
          </p:cNvPr>
          <p:cNvSpPr txBox="1"/>
          <p:nvPr/>
        </p:nvSpPr>
        <p:spPr>
          <a:xfrm>
            <a:off x="1965608" y="1015485"/>
            <a:ext cx="4413654" cy="738664"/>
          </a:xfrm>
          <a:prstGeom prst="rect">
            <a:avLst/>
          </a:prstGeom>
          <a:noFill/>
        </p:spPr>
        <p:txBody>
          <a:bodyPr wrap="square">
            <a:spAutoFit/>
          </a:bodyPr>
          <a:lstStyle/>
          <a:p>
            <a:pPr marL="285750" lvl="0" indent="-285750" algn="just" fontAlgn="base">
              <a:buFont typeface="Arial" panose="020B0604020202020204" pitchFamily="34" charset="0"/>
              <a:buChar char="•"/>
              <a:defRPr/>
            </a:pPr>
            <a:r>
              <a:rPr lang="en-VN" dirty="0">
                <a:solidFill>
                  <a:srgbClr val="595959"/>
                </a:solidFill>
              </a:rPr>
              <a:t>Trong quá trình tiếp xúc, tiếp biến văn hoá đó, tất yếu dẫn đến sự thay đổi ít nhiều trong bản thân mỗi nền văn hoá</a:t>
            </a:r>
            <a:r>
              <a:rPr lang="en-VN" sz="1200" dirty="0">
                <a:solidFill>
                  <a:srgbClr val="595959"/>
                </a:solidFill>
              </a:rPr>
              <a:t> </a:t>
            </a:r>
            <a:endParaRPr kumimoji="0" lang="vi-VN" sz="1200" b="0" i="0" u="none" strike="noStrike" kern="0" cap="none" spc="0" normalizeH="0" baseline="0" noProof="0" dirty="0">
              <a:ln>
                <a:noFill/>
              </a:ln>
              <a:solidFill>
                <a:srgbClr val="595959"/>
              </a:solidFill>
              <a:effectLst/>
              <a:uLnTx/>
              <a:uFillTx/>
              <a:latin typeface="Raleway" panose="020B0604020202020204" charset="0"/>
              <a:sym typeface="Arial"/>
            </a:endParaRPr>
          </a:p>
        </p:txBody>
      </p:sp>
      <p:sp>
        <p:nvSpPr>
          <p:cNvPr id="13" name="TextBox 12">
            <a:extLst>
              <a:ext uri="{FF2B5EF4-FFF2-40B4-BE49-F238E27FC236}">
                <a16:creationId xmlns:a16="http://schemas.microsoft.com/office/drawing/2014/main" id="{C750F5CA-3EC7-42FE-AA0D-096866934783}"/>
              </a:ext>
            </a:extLst>
          </p:cNvPr>
          <p:cNvSpPr txBox="1"/>
          <p:nvPr/>
        </p:nvSpPr>
        <p:spPr>
          <a:xfrm>
            <a:off x="2380717" y="1753606"/>
            <a:ext cx="4097299" cy="1569660"/>
          </a:xfrm>
          <a:prstGeom prst="rect">
            <a:avLst/>
          </a:prstGeom>
          <a:noFill/>
        </p:spPr>
        <p:txBody>
          <a:bodyPr wrap="square">
            <a:spAutoFit/>
          </a:bodyPr>
          <a:lstStyle/>
          <a:p>
            <a:pPr marL="285750" lvl="0" indent="-285750" algn="just" fontAlgn="base">
              <a:buFont typeface="Arial" panose="020B0604020202020204" pitchFamily="34" charset="0"/>
              <a:buChar char="•"/>
              <a:defRPr/>
            </a:pPr>
            <a:r>
              <a:rPr lang="en-VN" dirty="0">
                <a:solidFill>
                  <a:srgbClr val="595959"/>
                </a:solidFill>
              </a:rPr>
              <a:t>Sự thay đổi đó có thể làm mai một bản sắc văn hoá dân tộc, nhưng cũng có thể sẽ góp phần bồi đắp những thiếu hụt cho mỗi bên và tạo nên sự đa dạng văn hoá. Ý thức được hệ quả này để có ứng xử linh hoạt, phù hợp là thái độ của những dân tộc văn minh.</a:t>
            </a:r>
            <a:br>
              <a:rPr lang="en-VN" dirty="0">
                <a:solidFill>
                  <a:srgbClr val="595959"/>
                </a:solidFill>
              </a:rPr>
            </a:br>
            <a:endParaRPr kumimoji="0" lang="vi-VN" sz="1200" b="0" i="0" u="none" strike="noStrike" kern="0" cap="none" spc="0" normalizeH="0" baseline="0" noProof="0" dirty="0">
              <a:ln>
                <a:noFill/>
              </a:ln>
              <a:solidFill>
                <a:srgbClr val="595959"/>
              </a:solidFill>
              <a:effectLst/>
              <a:uLnTx/>
              <a:uFillTx/>
              <a:latin typeface="Raleway" panose="020B0604020202020204" charset="0"/>
              <a:sym typeface="Arial"/>
            </a:endParaRPr>
          </a:p>
        </p:txBody>
      </p:sp>
      <p:pic>
        <p:nvPicPr>
          <p:cNvPr id="17" name="Picture 16">
            <a:extLst>
              <a:ext uri="{FF2B5EF4-FFF2-40B4-BE49-F238E27FC236}">
                <a16:creationId xmlns:a16="http://schemas.microsoft.com/office/drawing/2014/main" id="{B5A87722-B470-400C-9524-FE231F9471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84" t="5309" r="485" b="15157"/>
          <a:stretch/>
        </p:blipFill>
        <p:spPr bwMode="auto">
          <a:xfrm>
            <a:off x="-885167" y="-735239"/>
            <a:ext cx="3998545" cy="5878739"/>
          </a:xfrm>
          <a:custGeom>
            <a:avLst/>
            <a:gdLst>
              <a:gd name="connsiteX0" fmla="*/ 1081308 w 4340525"/>
              <a:gd name="connsiteY0" fmla="*/ 0 h 5878739"/>
              <a:gd name="connsiteX1" fmla="*/ 2200839 w 4340525"/>
              <a:gd name="connsiteY1" fmla="*/ 0 h 5878739"/>
              <a:gd name="connsiteX2" fmla="*/ 4340525 w 4340525"/>
              <a:gd name="connsiteY2" fmla="*/ 5878739 h 5878739"/>
              <a:gd name="connsiteX3" fmla="*/ 1996440 w 4340525"/>
              <a:gd name="connsiteY3" fmla="*/ 5878739 h 5878739"/>
              <a:gd name="connsiteX4" fmla="*/ 0 w 4340525"/>
              <a:gd name="connsiteY4" fmla="*/ 393564 h 5878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0525" h="5878739">
                <a:moveTo>
                  <a:pt x="1081308" y="0"/>
                </a:moveTo>
                <a:lnTo>
                  <a:pt x="2200839" y="0"/>
                </a:lnTo>
                <a:lnTo>
                  <a:pt x="4340525" y="5878739"/>
                </a:lnTo>
                <a:lnTo>
                  <a:pt x="1996440" y="5878739"/>
                </a:lnTo>
                <a:lnTo>
                  <a:pt x="0" y="393564"/>
                </a:lnTo>
                <a:close/>
              </a:path>
            </a:pathLst>
          </a:cu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3E9EBAF5-08ED-4643-A274-955C7691D318}"/>
              </a:ext>
            </a:extLst>
          </p:cNvPr>
          <p:cNvSpPr/>
          <p:nvPr/>
        </p:nvSpPr>
        <p:spPr>
          <a:xfrm>
            <a:off x="6259123" y="-4960055"/>
            <a:ext cx="4976042" cy="5013959"/>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9" name="Picture 18">
            <a:extLst>
              <a:ext uri="{FF2B5EF4-FFF2-40B4-BE49-F238E27FC236}">
                <a16:creationId xmlns:a16="http://schemas.microsoft.com/office/drawing/2014/main" id="{648B39E1-2417-47FE-ACE0-308E4E020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175" b="4102"/>
          <a:stretch>
            <a:fillRect/>
          </a:stretch>
        </p:blipFill>
        <p:spPr bwMode="auto">
          <a:xfrm>
            <a:off x="8507253" y="-2973948"/>
            <a:ext cx="4771863" cy="3883141"/>
          </a:xfrm>
          <a:custGeom>
            <a:avLst/>
            <a:gdLst>
              <a:gd name="connsiteX0" fmla="*/ 437737 w 4771863"/>
              <a:gd name="connsiteY0" fmla="*/ 0 h 3883141"/>
              <a:gd name="connsiteX1" fmla="*/ 4771863 w 4771863"/>
              <a:gd name="connsiteY1" fmla="*/ 0 h 3883141"/>
              <a:gd name="connsiteX2" fmla="*/ 4771863 w 4771863"/>
              <a:gd name="connsiteY2" fmla="*/ 2894720 h 3883141"/>
              <a:gd name="connsiteX3" fmla="*/ 4711487 w 4771863"/>
              <a:gd name="connsiteY3" fmla="*/ 2970833 h 3883141"/>
              <a:gd name="connsiteX4" fmla="*/ 2659380 w 4771863"/>
              <a:gd name="connsiteY4" fmla="*/ 3883141 h 3883141"/>
              <a:gd name="connsiteX5" fmla="*/ 0 w 4771863"/>
              <a:gd name="connsiteY5" fmla="*/ 1376161 h 3883141"/>
              <a:gd name="connsiteX6" fmla="*/ 320973 w 4771863"/>
              <a:gd name="connsiteY6" fmla="*/ 181185 h 388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1863" h="3883141">
                <a:moveTo>
                  <a:pt x="437737" y="0"/>
                </a:moveTo>
                <a:lnTo>
                  <a:pt x="4771863" y="0"/>
                </a:lnTo>
                <a:lnTo>
                  <a:pt x="4771863" y="2894720"/>
                </a:lnTo>
                <a:lnTo>
                  <a:pt x="4711487" y="2970833"/>
                </a:lnTo>
                <a:cubicBezTo>
                  <a:pt x="4223718" y="3528003"/>
                  <a:pt x="3485544" y="3883141"/>
                  <a:pt x="2659380" y="3883141"/>
                </a:cubicBezTo>
                <a:cubicBezTo>
                  <a:pt x="1190645" y="3883141"/>
                  <a:pt x="0" y="2760728"/>
                  <a:pt x="0" y="1376161"/>
                </a:cubicBezTo>
                <a:cubicBezTo>
                  <a:pt x="0" y="943484"/>
                  <a:pt x="116274" y="536408"/>
                  <a:pt x="320973" y="181185"/>
                </a:cubicBezTo>
                <a:close/>
              </a:path>
            </a:pathLst>
          </a:cu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0CD866E-EF5F-4DA5-8032-E6ECE438734A}"/>
              </a:ext>
            </a:extLst>
          </p:cNvPr>
          <p:cNvSpPr txBox="1"/>
          <p:nvPr/>
        </p:nvSpPr>
        <p:spPr>
          <a:xfrm>
            <a:off x="2786371" y="3191364"/>
            <a:ext cx="3556300" cy="1169551"/>
          </a:xfrm>
          <a:prstGeom prst="rect">
            <a:avLst/>
          </a:prstGeom>
          <a:noFill/>
        </p:spPr>
        <p:txBody>
          <a:bodyPr wrap="square">
            <a:spAutoFit/>
          </a:bodyPr>
          <a:lstStyle/>
          <a:p>
            <a:pPr marL="285750" lvl="0" indent="-285750" algn="just" fontAlgn="base">
              <a:buFont typeface="Arial" panose="020B0604020202020204" pitchFamily="34" charset="0"/>
              <a:buChar char="•"/>
              <a:defRPr/>
            </a:pPr>
            <a:r>
              <a:rPr lang="en-VN" dirty="0">
                <a:solidFill>
                  <a:srgbClr val="595959"/>
                </a:solidFill>
              </a:rPr>
              <a:t>Khi bàn về giao lưu tiếp biến văn hoá, Chủ tịch Hồ Chí Minh đã nhận thức vấn đề này một cách sâu sắc và ứng xử với nó một cách đầy trí tuệ, bản lĩnh và trách nhiệm.</a:t>
            </a:r>
            <a:r>
              <a:rPr lang="en-VN" sz="1200" dirty="0">
                <a:solidFill>
                  <a:srgbClr val="595959"/>
                </a:solidFill>
              </a:rPr>
              <a:t> </a:t>
            </a:r>
            <a:endParaRPr kumimoji="0" lang="vi-VN" sz="1200" b="0" i="0" u="none" strike="noStrike" kern="0" cap="none" spc="0" normalizeH="0" baseline="0" noProof="0" dirty="0">
              <a:ln>
                <a:noFill/>
              </a:ln>
              <a:solidFill>
                <a:srgbClr val="595959"/>
              </a:solidFill>
              <a:effectLst/>
              <a:uLnTx/>
              <a:uFillTx/>
              <a:latin typeface="Raleway" panose="020B0604020202020204" charset="0"/>
              <a:sym typeface="Arial"/>
            </a:endParaRPr>
          </a:p>
        </p:txBody>
      </p:sp>
      <p:sp>
        <p:nvSpPr>
          <p:cNvPr id="21" name="Google Shape;219;p35">
            <a:extLst>
              <a:ext uri="{FF2B5EF4-FFF2-40B4-BE49-F238E27FC236}">
                <a16:creationId xmlns:a16="http://schemas.microsoft.com/office/drawing/2014/main" id="{ED417742-3A10-DA48-BEC9-23CAB0A565A6}"/>
              </a:ext>
            </a:extLst>
          </p:cNvPr>
          <p:cNvSpPr txBox="1">
            <a:spLocks/>
          </p:cNvSpPr>
          <p:nvPr/>
        </p:nvSpPr>
        <p:spPr>
          <a:xfrm>
            <a:off x="1505988" y="385816"/>
            <a:ext cx="1670068"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2000" b="1" dirty="0">
                <a:solidFill>
                  <a:srgbClr val="434343"/>
                </a:solidFill>
                <a:latin typeface="UTM Facebook" panose="02040403050506020204" pitchFamily="18" charset="0"/>
              </a:rPr>
              <a:t>2.4</a:t>
            </a:r>
            <a:r>
              <a:rPr lang="en-US" sz="3200" b="1" dirty="0">
                <a:solidFill>
                  <a:srgbClr val="434343"/>
                </a:solidFill>
                <a:latin typeface="UTM Facebook" panose="02040403050506020204" pitchFamily="18" charset="0"/>
              </a:rPr>
              <a:t> </a:t>
            </a:r>
            <a:endParaRPr lang="vi-VN" sz="3200" b="1" dirty="0">
              <a:solidFill>
                <a:srgbClr val="434343"/>
              </a:solidFill>
            </a:endParaRPr>
          </a:p>
        </p:txBody>
      </p:sp>
      <p:sp>
        <p:nvSpPr>
          <p:cNvPr id="23" name="Google Shape;219;p35">
            <a:extLst>
              <a:ext uri="{FF2B5EF4-FFF2-40B4-BE49-F238E27FC236}">
                <a16:creationId xmlns:a16="http://schemas.microsoft.com/office/drawing/2014/main" id="{7CA8CF9C-934B-544C-9415-2A2018B91BBD}"/>
              </a:ext>
            </a:extLst>
          </p:cNvPr>
          <p:cNvSpPr txBox="1">
            <a:spLocks/>
          </p:cNvSpPr>
          <p:nvPr/>
        </p:nvSpPr>
        <p:spPr>
          <a:xfrm>
            <a:off x="2659279" y="535266"/>
            <a:ext cx="2702230" cy="46166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GB" sz="2000" b="1" dirty="0" err="1">
                <a:solidFill>
                  <a:srgbClr val="434343"/>
                </a:solidFill>
              </a:rPr>
              <a:t>Biết</a:t>
            </a:r>
            <a:r>
              <a:rPr lang="en-GB" sz="2000" b="1" dirty="0">
                <a:solidFill>
                  <a:srgbClr val="434343"/>
                </a:solidFill>
              </a:rPr>
              <a:t> “</a:t>
            </a:r>
            <a:r>
              <a:rPr lang="en-GB" sz="2000" b="1" dirty="0" err="1">
                <a:solidFill>
                  <a:srgbClr val="434343"/>
                </a:solidFill>
              </a:rPr>
              <a:t>Vay</a:t>
            </a:r>
            <a:r>
              <a:rPr lang="en-GB" sz="2000" b="1" dirty="0">
                <a:solidFill>
                  <a:srgbClr val="434343"/>
                </a:solidFill>
              </a:rPr>
              <a:t>” </a:t>
            </a:r>
            <a:r>
              <a:rPr lang="en-GB" sz="2000" b="1" dirty="0" err="1">
                <a:solidFill>
                  <a:srgbClr val="434343"/>
                </a:solidFill>
              </a:rPr>
              <a:t>Biết</a:t>
            </a:r>
            <a:r>
              <a:rPr lang="en-GB" sz="2000" b="1" dirty="0">
                <a:solidFill>
                  <a:srgbClr val="434343"/>
                </a:solidFill>
              </a:rPr>
              <a:t> “</a:t>
            </a:r>
            <a:r>
              <a:rPr lang="en-GB" sz="2000" b="1" dirty="0" err="1">
                <a:solidFill>
                  <a:srgbClr val="434343"/>
                </a:solidFill>
              </a:rPr>
              <a:t>Trả</a:t>
            </a:r>
            <a:r>
              <a:rPr lang="en-GB" sz="2000" b="1" dirty="0">
                <a:solidFill>
                  <a:srgbClr val="434343"/>
                </a:solidFill>
              </a:rPr>
              <a:t>”</a:t>
            </a:r>
            <a:endParaRPr lang="en-US" sz="2000" b="1" dirty="0">
              <a:solidFill>
                <a:srgbClr val="434343"/>
              </a:solidFill>
            </a:endParaRPr>
          </a:p>
        </p:txBody>
      </p:sp>
    </p:spTree>
    <p:extLst>
      <p:ext uri="{BB962C8B-B14F-4D97-AF65-F5344CB8AC3E}">
        <p14:creationId xmlns:p14="http://schemas.microsoft.com/office/powerpoint/2010/main" val="3152086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AC8BBAC-0D1C-4C3F-97D9-82B573EA7ADB}"/>
              </a:ext>
            </a:extLst>
          </p:cNvPr>
          <p:cNvSpPr/>
          <p:nvPr/>
        </p:nvSpPr>
        <p:spPr>
          <a:xfrm>
            <a:off x="3917564" y="-998889"/>
            <a:ext cx="4976042" cy="5013959"/>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TextBox 5">
            <a:extLst>
              <a:ext uri="{FF2B5EF4-FFF2-40B4-BE49-F238E27FC236}">
                <a16:creationId xmlns:a16="http://schemas.microsoft.com/office/drawing/2014/main" id="{27B921EB-55F5-4688-8D82-92BB55EEF25D}"/>
              </a:ext>
            </a:extLst>
          </p:cNvPr>
          <p:cNvSpPr txBox="1"/>
          <p:nvPr/>
        </p:nvSpPr>
        <p:spPr>
          <a:xfrm>
            <a:off x="353254" y="1289851"/>
            <a:ext cx="2992694" cy="1384995"/>
          </a:xfrm>
          <a:prstGeom prst="rect">
            <a:avLst/>
          </a:prstGeom>
          <a:noFill/>
        </p:spPr>
        <p:txBody>
          <a:bodyPr wrap="square">
            <a:spAutoFit/>
          </a:bodyPr>
          <a:lstStyle/>
          <a:p>
            <a:pPr marL="171450" lvl="0" indent="-171450" fontAlgn="base">
              <a:buFont typeface="Arial" panose="020B0604020202020204" pitchFamily="34" charset="0"/>
              <a:buChar char="•"/>
              <a:defRPr/>
            </a:pPr>
            <a:r>
              <a:rPr lang="en-VN" dirty="0"/>
              <a:t>Theo Bác, tiếp thu tiếp biến tinh hoa văn hoá là một quá trình song phương, nên không thể và không nên tiếp nhận một chiều thụ động và vị kỷ. </a:t>
            </a:r>
            <a:br>
              <a:rPr lang="en-VN" dirty="0"/>
            </a:br>
            <a:endParaRPr kumimoji="0" lang="vi-VN" b="0" i="0" u="none" strike="noStrike" kern="0" cap="none" spc="0" normalizeH="0" baseline="0" noProof="0" dirty="0">
              <a:ln>
                <a:noFill/>
              </a:ln>
              <a:solidFill>
                <a:srgbClr val="434343"/>
              </a:solidFill>
              <a:effectLst/>
              <a:uLnTx/>
              <a:uFillTx/>
              <a:latin typeface="Raleway" panose="020B0604020202020204" charset="0"/>
              <a:sym typeface="Arial"/>
            </a:endParaRPr>
          </a:p>
        </p:txBody>
      </p:sp>
      <p:sp>
        <p:nvSpPr>
          <p:cNvPr id="8" name="TextBox 7">
            <a:extLst>
              <a:ext uri="{FF2B5EF4-FFF2-40B4-BE49-F238E27FC236}">
                <a16:creationId xmlns:a16="http://schemas.microsoft.com/office/drawing/2014/main" id="{7C928265-971C-4C3E-BF83-28E2F820B377}"/>
              </a:ext>
            </a:extLst>
          </p:cNvPr>
          <p:cNvSpPr txBox="1"/>
          <p:nvPr/>
        </p:nvSpPr>
        <p:spPr>
          <a:xfrm>
            <a:off x="340375" y="2476922"/>
            <a:ext cx="3195744" cy="954107"/>
          </a:xfrm>
          <a:prstGeom prst="rect">
            <a:avLst/>
          </a:prstGeom>
          <a:noFill/>
        </p:spPr>
        <p:txBody>
          <a:bodyPr wrap="square">
            <a:spAutoFit/>
          </a:bodyPr>
          <a:lstStyle/>
          <a:p>
            <a:pPr marL="171450" lvl="0" indent="-171450" algn="just" fontAlgn="base">
              <a:buFont typeface="Arial" panose="020B0604020202020204" pitchFamily="34" charset="0"/>
              <a:buChar char="•"/>
              <a:defRPr/>
            </a:pPr>
            <a:r>
              <a:rPr lang="en-VN" dirty="0"/>
              <a:t>Bản lĩnh văn hoá của một dân tộc trong giao lưu tiếp biến chính là ở tinh thần bình đẳng, biết “vay” biết “trả”.</a:t>
            </a:r>
            <a:endParaRPr kumimoji="0" lang="vi-VN" b="0" i="0" u="none" strike="noStrike" kern="0" cap="none" spc="0" normalizeH="0" baseline="0" noProof="0" dirty="0">
              <a:ln>
                <a:noFill/>
              </a:ln>
              <a:solidFill>
                <a:srgbClr val="434343"/>
              </a:solidFill>
              <a:effectLst/>
              <a:uLnTx/>
              <a:uFillTx/>
              <a:latin typeface="Raleway" panose="020B0604020202020204" charset="0"/>
              <a:sym typeface="Arial"/>
            </a:endParaRPr>
          </a:p>
        </p:txBody>
      </p:sp>
      <p:pic>
        <p:nvPicPr>
          <p:cNvPr id="17" name="Picture 16">
            <a:extLst>
              <a:ext uri="{FF2B5EF4-FFF2-40B4-BE49-F238E27FC236}">
                <a16:creationId xmlns:a16="http://schemas.microsoft.com/office/drawing/2014/main" id="{693188A8-7C00-467B-989E-E6986A8208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84" t="5309" r="485" b="15157"/>
          <a:stretch/>
        </p:blipFill>
        <p:spPr bwMode="auto">
          <a:xfrm>
            <a:off x="-4897277" y="1702328"/>
            <a:ext cx="4340525" cy="5878739"/>
          </a:xfrm>
          <a:custGeom>
            <a:avLst/>
            <a:gdLst>
              <a:gd name="connsiteX0" fmla="*/ 1081308 w 4340525"/>
              <a:gd name="connsiteY0" fmla="*/ 0 h 5878739"/>
              <a:gd name="connsiteX1" fmla="*/ 2200839 w 4340525"/>
              <a:gd name="connsiteY1" fmla="*/ 0 h 5878739"/>
              <a:gd name="connsiteX2" fmla="*/ 4340525 w 4340525"/>
              <a:gd name="connsiteY2" fmla="*/ 5878739 h 5878739"/>
              <a:gd name="connsiteX3" fmla="*/ 1996440 w 4340525"/>
              <a:gd name="connsiteY3" fmla="*/ 5878739 h 5878739"/>
              <a:gd name="connsiteX4" fmla="*/ 0 w 4340525"/>
              <a:gd name="connsiteY4" fmla="*/ 393564 h 5878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0525" h="5878739">
                <a:moveTo>
                  <a:pt x="1081308" y="0"/>
                </a:moveTo>
                <a:lnTo>
                  <a:pt x="2200839" y="0"/>
                </a:lnTo>
                <a:lnTo>
                  <a:pt x="4340525" y="5878739"/>
                </a:lnTo>
                <a:lnTo>
                  <a:pt x="1996440" y="5878739"/>
                </a:lnTo>
                <a:lnTo>
                  <a:pt x="0" y="393564"/>
                </a:lnTo>
                <a:close/>
              </a:path>
            </a:pathLst>
          </a:cu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D1C9119-6CB4-4A8B-AF8D-4C6CC1AB002E}"/>
              </a:ext>
            </a:extLst>
          </p:cNvPr>
          <p:cNvSpPr/>
          <p:nvPr/>
        </p:nvSpPr>
        <p:spPr>
          <a:xfrm>
            <a:off x="-11349474" y="-2509239"/>
            <a:ext cx="4976042"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1" name="Rectangle 20">
            <a:extLst>
              <a:ext uri="{FF2B5EF4-FFF2-40B4-BE49-F238E27FC236}">
                <a16:creationId xmlns:a16="http://schemas.microsoft.com/office/drawing/2014/main" id="{E875415E-3DC9-4BCF-9573-2BC6A4F101C3}"/>
              </a:ext>
            </a:extLst>
          </p:cNvPr>
          <p:cNvSpPr/>
          <p:nvPr/>
        </p:nvSpPr>
        <p:spPr>
          <a:xfrm>
            <a:off x="-1791134" y="-4934340"/>
            <a:ext cx="3737165" cy="1977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2" name="Picture 2" descr="Tình cảm của Bác với các cháu thiếu nhi | THEO DẤU CHÂN BÁC | Trường Đại  học Nam Cần Thơ">
            <a:extLst>
              <a:ext uri="{FF2B5EF4-FFF2-40B4-BE49-F238E27FC236}">
                <a16:creationId xmlns:a16="http://schemas.microsoft.com/office/drawing/2014/main" id="{4D37DDA3-CD7A-4453-BE4E-7C990B984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3941" y="-1315852"/>
            <a:ext cx="2336771" cy="165418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5060A341-2DDA-4998-A003-2F0D6E192F51}"/>
              </a:ext>
            </a:extLst>
          </p:cNvPr>
          <p:cNvSpPr/>
          <p:nvPr/>
        </p:nvSpPr>
        <p:spPr>
          <a:xfrm>
            <a:off x="8979878" y="6564924"/>
            <a:ext cx="4911626" cy="2600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4" name="Picture 4" descr="Cuộc thi Bác Hồ với các dân tộc thiểu số - Các dân tộc thiểu số với Bác Hồ  kính yêu - Cuộc thi Bác Hồ với các DTTS - Ban Dân">
            <a:extLst>
              <a:ext uri="{FF2B5EF4-FFF2-40B4-BE49-F238E27FC236}">
                <a16:creationId xmlns:a16="http://schemas.microsoft.com/office/drawing/2014/main" id="{7233761C-092E-402F-A0E5-CA9C25CF51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1873" y="2543824"/>
            <a:ext cx="2692400" cy="19793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group of people sitting in a room&#10;&#10;Description automatically generated with low confidence">
            <a:extLst>
              <a:ext uri="{FF2B5EF4-FFF2-40B4-BE49-F238E27FC236}">
                <a16:creationId xmlns:a16="http://schemas.microsoft.com/office/drawing/2014/main" id="{E4C3EAD3-BA76-4DE9-A27E-4EF836E764BB}"/>
              </a:ext>
            </a:extLst>
          </p:cNvPr>
          <p:cNvPicPr>
            <a:picLocks noChangeAspect="1"/>
          </p:cNvPicPr>
          <p:nvPr/>
        </p:nvPicPr>
        <p:blipFill>
          <a:blip r:embed="rId5"/>
          <a:stretch>
            <a:fillRect/>
          </a:stretch>
        </p:blipFill>
        <p:spPr>
          <a:xfrm>
            <a:off x="3792976" y="175405"/>
            <a:ext cx="3601977" cy="411322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Google Shape;219;p35">
            <a:extLst>
              <a:ext uri="{FF2B5EF4-FFF2-40B4-BE49-F238E27FC236}">
                <a16:creationId xmlns:a16="http://schemas.microsoft.com/office/drawing/2014/main" id="{447D3333-ED39-8141-A993-FA5C6C43840E}"/>
              </a:ext>
            </a:extLst>
          </p:cNvPr>
          <p:cNvSpPr txBox="1">
            <a:spLocks/>
          </p:cNvSpPr>
          <p:nvPr/>
        </p:nvSpPr>
        <p:spPr>
          <a:xfrm>
            <a:off x="-283445" y="245586"/>
            <a:ext cx="1670068"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2000" b="1" dirty="0">
                <a:solidFill>
                  <a:srgbClr val="434343"/>
                </a:solidFill>
                <a:latin typeface="UTM Facebook" panose="02040403050506020204" pitchFamily="18" charset="0"/>
              </a:rPr>
              <a:t>2.4</a:t>
            </a:r>
            <a:r>
              <a:rPr lang="en-US" sz="3200" b="1" dirty="0">
                <a:solidFill>
                  <a:srgbClr val="434343"/>
                </a:solidFill>
                <a:latin typeface="UTM Facebook" panose="02040403050506020204" pitchFamily="18" charset="0"/>
              </a:rPr>
              <a:t> </a:t>
            </a:r>
            <a:endParaRPr lang="vi-VN" sz="3200" b="1" dirty="0">
              <a:solidFill>
                <a:srgbClr val="434343"/>
              </a:solidFill>
            </a:endParaRPr>
          </a:p>
        </p:txBody>
      </p:sp>
      <p:sp>
        <p:nvSpPr>
          <p:cNvPr id="16" name="Google Shape;219;p35">
            <a:extLst>
              <a:ext uri="{FF2B5EF4-FFF2-40B4-BE49-F238E27FC236}">
                <a16:creationId xmlns:a16="http://schemas.microsoft.com/office/drawing/2014/main" id="{9E449798-9227-C348-BCC9-FA31144FA111}"/>
              </a:ext>
            </a:extLst>
          </p:cNvPr>
          <p:cNvSpPr txBox="1">
            <a:spLocks/>
          </p:cNvSpPr>
          <p:nvPr/>
        </p:nvSpPr>
        <p:spPr>
          <a:xfrm>
            <a:off x="869846" y="395036"/>
            <a:ext cx="2702230" cy="46166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GB" sz="2000" b="1" dirty="0" err="1">
                <a:solidFill>
                  <a:srgbClr val="434343"/>
                </a:solidFill>
              </a:rPr>
              <a:t>Biết</a:t>
            </a:r>
            <a:r>
              <a:rPr lang="en-GB" sz="2000" b="1" dirty="0">
                <a:solidFill>
                  <a:srgbClr val="434343"/>
                </a:solidFill>
              </a:rPr>
              <a:t> “</a:t>
            </a:r>
            <a:r>
              <a:rPr lang="en-GB" sz="2000" b="1" dirty="0" err="1">
                <a:solidFill>
                  <a:srgbClr val="434343"/>
                </a:solidFill>
              </a:rPr>
              <a:t>Vay</a:t>
            </a:r>
            <a:r>
              <a:rPr lang="en-GB" sz="2000" b="1" dirty="0">
                <a:solidFill>
                  <a:srgbClr val="434343"/>
                </a:solidFill>
              </a:rPr>
              <a:t>” </a:t>
            </a:r>
            <a:r>
              <a:rPr lang="en-GB" sz="2000" b="1" dirty="0" err="1">
                <a:solidFill>
                  <a:srgbClr val="434343"/>
                </a:solidFill>
              </a:rPr>
              <a:t>Biết</a:t>
            </a:r>
            <a:r>
              <a:rPr lang="en-GB" sz="2000" b="1" dirty="0">
                <a:solidFill>
                  <a:srgbClr val="434343"/>
                </a:solidFill>
              </a:rPr>
              <a:t> “</a:t>
            </a:r>
            <a:r>
              <a:rPr lang="en-GB" sz="2000" b="1" dirty="0" err="1">
                <a:solidFill>
                  <a:srgbClr val="434343"/>
                </a:solidFill>
              </a:rPr>
              <a:t>Trả</a:t>
            </a:r>
            <a:r>
              <a:rPr lang="en-GB" sz="2000" b="1" dirty="0">
                <a:solidFill>
                  <a:srgbClr val="434343"/>
                </a:solidFill>
              </a:rPr>
              <a:t>”</a:t>
            </a:r>
            <a:endParaRPr lang="en-US" sz="2000" b="1" dirty="0">
              <a:solidFill>
                <a:srgbClr val="434343"/>
              </a:solidFill>
            </a:endParaRPr>
          </a:p>
        </p:txBody>
      </p:sp>
    </p:spTree>
    <p:extLst>
      <p:ext uri="{BB962C8B-B14F-4D97-AF65-F5344CB8AC3E}">
        <p14:creationId xmlns:p14="http://schemas.microsoft.com/office/powerpoint/2010/main" val="2074046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p:nvPr/>
        </p:nvSpPr>
        <p:spPr>
          <a:xfrm>
            <a:off x="215100" y="853275"/>
            <a:ext cx="3222900" cy="3441825"/>
          </a:xfrm>
          <a:prstGeom prst="rect">
            <a:avLst/>
          </a:prstGeom>
          <a:noFill/>
          <a:ln w="28575" cap="flat" cmpd="sng">
            <a:solidFill>
              <a:schemeClr val="lt2"/>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Raleway" pitchFamily="2" charset="77"/>
              <a:sym typeface="Arial"/>
            </a:endParaRPr>
          </a:p>
        </p:txBody>
      </p:sp>
      <p:sp>
        <p:nvSpPr>
          <p:cNvPr id="173" name="Google Shape;173;p30"/>
          <p:cNvSpPr txBox="1">
            <a:spLocks noGrp="1"/>
          </p:cNvSpPr>
          <p:nvPr>
            <p:ph type="ctrTitle"/>
          </p:nvPr>
        </p:nvSpPr>
        <p:spPr>
          <a:xfrm>
            <a:off x="229388" y="597310"/>
            <a:ext cx="3529156" cy="1281879"/>
          </a:xfrm>
          <a:prstGeom prst="rect">
            <a:avLst/>
          </a:prstGeom>
        </p:spPr>
        <p:txBody>
          <a:bodyPr spcFirstLastPara="1" wrap="square" lIns="68569" tIns="68569" rIns="68569" bIns="68569" anchor="b" anchorCtr="0">
            <a:noAutofit/>
          </a:bodyPr>
          <a:lstStyle/>
          <a:p>
            <a:r>
              <a:rPr lang="en-US" sz="6000" dirty="0">
                <a:latin typeface="Raleway" pitchFamily="2" charset="77"/>
              </a:rPr>
              <a:t>N</a:t>
            </a:r>
            <a:r>
              <a:rPr lang="en" sz="6000" dirty="0" err="1">
                <a:latin typeface="Raleway" pitchFamily="2" charset="77"/>
              </a:rPr>
              <a:t>hóm</a:t>
            </a:r>
            <a:r>
              <a:rPr lang="en" sz="6000" dirty="0">
                <a:latin typeface="Raleway" pitchFamily="2" charset="77"/>
              </a:rPr>
              <a:t> 5</a:t>
            </a:r>
            <a:endParaRPr sz="6000" dirty="0">
              <a:latin typeface="Raleway" pitchFamily="2" charset="77"/>
            </a:endParaRPr>
          </a:p>
        </p:txBody>
      </p:sp>
      <p:sp>
        <p:nvSpPr>
          <p:cNvPr id="174" name="Google Shape;174;p30"/>
          <p:cNvSpPr txBox="1">
            <a:spLocks noGrp="1"/>
          </p:cNvSpPr>
          <p:nvPr>
            <p:ph type="subTitle" idx="1"/>
          </p:nvPr>
        </p:nvSpPr>
        <p:spPr>
          <a:xfrm>
            <a:off x="609813" y="2052297"/>
            <a:ext cx="2687737" cy="1966879"/>
          </a:xfrm>
          <a:prstGeom prst="rect">
            <a:avLst/>
          </a:prstGeom>
        </p:spPr>
        <p:txBody>
          <a:bodyPr spcFirstLastPara="1" wrap="square" lIns="68569" tIns="68569" rIns="68569" bIns="68569" anchor="t" anchorCtr="0">
            <a:noAutofit/>
          </a:bodyPr>
          <a:lstStyle/>
          <a:p>
            <a:pPr marL="285750" indent="-171450" fontAlgn="base">
              <a:buFont typeface="Arial" panose="020B0604020202020204" pitchFamily="34" charset="0"/>
              <a:buChar char="•"/>
            </a:pPr>
            <a:r>
              <a:rPr lang="en-US" sz="1200" dirty="0">
                <a:latin typeface="Raleway" pitchFamily="2" charset="77"/>
              </a:rPr>
              <a:t>Lê Thanh </a:t>
            </a:r>
            <a:r>
              <a:rPr lang="en-US" sz="1200" dirty="0" err="1">
                <a:latin typeface="Raleway" pitchFamily="2" charset="77"/>
              </a:rPr>
              <a:t>Hải</a:t>
            </a:r>
            <a:r>
              <a:rPr lang="en-US" sz="1200" dirty="0">
                <a:latin typeface="Raleway" pitchFamily="2" charset="77"/>
              </a:rPr>
              <a:t> 20191813</a:t>
            </a:r>
          </a:p>
          <a:p>
            <a:pPr marL="114300" indent="0" fontAlgn="base"/>
            <a:endParaRPr lang="en-US" sz="1200" dirty="0">
              <a:latin typeface="Raleway" pitchFamily="2" charset="77"/>
            </a:endParaRPr>
          </a:p>
          <a:p>
            <a:pPr marL="285750" indent="-171450" fontAlgn="base">
              <a:buFont typeface="Arial" panose="020B0604020202020204" pitchFamily="34" charset="0"/>
              <a:buChar char="•"/>
            </a:pPr>
            <a:r>
              <a:rPr lang="en-US" sz="1200" dirty="0" err="1">
                <a:latin typeface="Raleway" pitchFamily="2" charset="77"/>
              </a:rPr>
              <a:t>Nguyễn</a:t>
            </a:r>
            <a:r>
              <a:rPr lang="en-US" sz="1200" dirty="0">
                <a:latin typeface="Raleway" pitchFamily="2" charset="77"/>
              </a:rPr>
              <a:t> </a:t>
            </a:r>
            <a:r>
              <a:rPr lang="en-US" sz="1200" dirty="0" err="1">
                <a:latin typeface="Raleway" pitchFamily="2" charset="77"/>
              </a:rPr>
              <a:t>Ngọc</a:t>
            </a:r>
            <a:r>
              <a:rPr lang="en-US" sz="1200" dirty="0">
                <a:latin typeface="Raleway" pitchFamily="2" charset="77"/>
              </a:rPr>
              <a:t> </a:t>
            </a:r>
            <a:r>
              <a:rPr lang="en-US" sz="1200" dirty="0" err="1">
                <a:latin typeface="Raleway" pitchFamily="2" charset="77"/>
              </a:rPr>
              <a:t>Trung</a:t>
            </a:r>
            <a:r>
              <a:rPr lang="en-US" sz="1200" dirty="0">
                <a:latin typeface="Raleway" pitchFamily="2" charset="77"/>
              </a:rPr>
              <a:t> 20192122</a:t>
            </a:r>
          </a:p>
          <a:p>
            <a:pPr marL="114300" indent="0" fontAlgn="base"/>
            <a:endParaRPr lang="en-US" sz="1200" dirty="0">
              <a:latin typeface="Raleway" pitchFamily="2" charset="77"/>
            </a:endParaRPr>
          </a:p>
          <a:p>
            <a:pPr marL="285750" indent="-171450" fontAlgn="base">
              <a:buFont typeface="Arial" panose="020B0604020202020204" pitchFamily="34" charset="0"/>
              <a:buChar char="•"/>
            </a:pPr>
            <a:r>
              <a:rPr lang="en-US" sz="1200" dirty="0" err="1">
                <a:latin typeface="Raleway" pitchFamily="2" charset="77"/>
              </a:rPr>
              <a:t>Bùi</a:t>
            </a:r>
            <a:r>
              <a:rPr lang="en-US" sz="1200" dirty="0">
                <a:latin typeface="Raleway" pitchFamily="2" charset="77"/>
              </a:rPr>
              <a:t> </a:t>
            </a:r>
            <a:r>
              <a:rPr lang="en-US" sz="1200" dirty="0" err="1">
                <a:latin typeface="Raleway" pitchFamily="2" charset="77"/>
              </a:rPr>
              <a:t>Sơn</a:t>
            </a:r>
            <a:r>
              <a:rPr lang="en-US" sz="1200" dirty="0">
                <a:latin typeface="Raleway" pitchFamily="2" charset="77"/>
              </a:rPr>
              <a:t> Nam 20191975</a:t>
            </a:r>
          </a:p>
          <a:p>
            <a:pPr marL="285750" indent="-171450" fontAlgn="base">
              <a:buFont typeface="Arial" panose="020B0604020202020204" pitchFamily="34" charset="0"/>
              <a:buChar char="•"/>
            </a:pPr>
            <a:endParaRPr lang="en-US" sz="1200" dirty="0">
              <a:latin typeface="Raleway" pitchFamily="2" charset="77"/>
            </a:endParaRPr>
          </a:p>
          <a:p>
            <a:pPr marL="285750" indent="-171450" fontAlgn="base">
              <a:buFont typeface="Arial" panose="020B0604020202020204" pitchFamily="34" charset="0"/>
              <a:buChar char="•"/>
            </a:pPr>
            <a:r>
              <a:rPr lang="en-US" sz="1200" dirty="0">
                <a:latin typeface="Raleway" pitchFamily="2" charset="77"/>
              </a:rPr>
              <a:t>Lê </a:t>
            </a:r>
            <a:r>
              <a:rPr lang="en-US" sz="1200" dirty="0" err="1">
                <a:latin typeface="Raleway" pitchFamily="2" charset="77"/>
              </a:rPr>
              <a:t>Đình</a:t>
            </a:r>
            <a:r>
              <a:rPr lang="en-US" sz="1200" dirty="0">
                <a:latin typeface="Raleway" pitchFamily="2" charset="77"/>
              </a:rPr>
              <a:t> </a:t>
            </a:r>
            <a:r>
              <a:rPr lang="en-US" sz="1200" dirty="0" err="1">
                <a:latin typeface="Raleway" pitchFamily="2" charset="77"/>
              </a:rPr>
              <a:t>Tứ</a:t>
            </a:r>
            <a:r>
              <a:rPr lang="en-US" sz="1200" dirty="0">
                <a:latin typeface="Raleway" pitchFamily="2" charset="77"/>
              </a:rPr>
              <a:t> 20192142</a:t>
            </a:r>
          </a:p>
          <a:p>
            <a:pPr marL="342900">
              <a:buFont typeface="+mj-lt"/>
              <a:buAutoNum type="arabicPeriod"/>
            </a:pPr>
            <a:endParaRPr sz="1400" dirty="0">
              <a:latin typeface="Raleway" pitchFamily="2" charset="77"/>
            </a:endParaRPr>
          </a:p>
        </p:txBody>
      </p:sp>
      <p:sp>
        <p:nvSpPr>
          <p:cNvPr id="6" name="Google Shape;470;p48">
            <a:extLst>
              <a:ext uri="{FF2B5EF4-FFF2-40B4-BE49-F238E27FC236}">
                <a16:creationId xmlns:a16="http://schemas.microsoft.com/office/drawing/2014/main" id="{5BFBD513-5576-45B5-AC3F-AF199BC75C48}"/>
              </a:ext>
            </a:extLst>
          </p:cNvPr>
          <p:cNvSpPr txBox="1">
            <a:spLocks/>
          </p:cNvSpPr>
          <p:nvPr/>
        </p:nvSpPr>
        <p:spPr>
          <a:xfrm>
            <a:off x="-6161062" y="691050"/>
            <a:ext cx="6390450" cy="1094400"/>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2pPr>
            <a:lvl3pPr marR="0" lvl="2"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3pPr>
            <a:lvl4pPr marR="0" lvl="3"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4pPr>
            <a:lvl5pPr marR="0" lvl="4"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5pPr>
            <a:lvl6pPr marR="0" lvl="5"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6pPr>
            <a:lvl7pPr marR="0" lvl="6"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7pPr>
            <a:lvl8pPr marR="0" lvl="7"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8pPr>
            <a:lvl9pPr marR="0" lvl="8"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9pPr>
          </a:lstStyle>
          <a:p>
            <a:pPr marL="0" marR="0" lvl="0" indent="0" algn="ctr" defTabSz="914400" rtl="0" eaLnBrk="1" fontAlgn="auto" latinLnBrk="0" hangingPunct="1">
              <a:lnSpc>
                <a:spcPct val="100000"/>
              </a:lnSpc>
              <a:spcBef>
                <a:spcPts val="0"/>
              </a:spcBef>
              <a:spcAft>
                <a:spcPts val="0"/>
              </a:spcAft>
              <a:buClr>
                <a:srgbClr val="EEEEEE"/>
              </a:buClr>
              <a:buSzPts val="7200"/>
              <a:buFont typeface="Staatliches"/>
              <a:buNone/>
              <a:tabLst/>
              <a:defRPr/>
            </a:pPr>
            <a:r>
              <a:rPr kumimoji="0" lang="en-US" sz="5400" b="1" i="0" u="none" strike="noStrike" kern="0" cap="none" spc="0" normalizeH="0" baseline="0" noProof="0">
                <a:ln>
                  <a:noFill/>
                </a:ln>
                <a:solidFill>
                  <a:srgbClr val="EEEEEE"/>
                </a:solidFill>
                <a:effectLst/>
                <a:uLnTx/>
                <a:uFillTx/>
                <a:latin typeface="Raleway" pitchFamily="2" charset="77"/>
                <a:sym typeface="Staatliches"/>
              </a:rPr>
              <a:t>Thanks for watching</a:t>
            </a:r>
            <a:endParaRPr kumimoji="0" lang="en-US" sz="5400" b="1" i="0" u="none" strike="noStrike" kern="0" cap="none" spc="0" normalizeH="0" baseline="0" noProof="0" dirty="0">
              <a:ln>
                <a:noFill/>
              </a:ln>
              <a:solidFill>
                <a:srgbClr val="EEEEEE"/>
              </a:solidFill>
              <a:effectLst/>
              <a:uLnTx/>
              <a:uFillTx/>
              <a:latin typeface="Raleway" pitchFamily="2" charset="77"/>
              <a:sym typeface="Staatliches"/>
            </a:endParaRPr>
          </a:p>
        </p:txBody>
      </p:sp>
      <p:pic>
        <p:nvPicPr>
          <p:cNvPr id="3" name="Picture 2" descr="A picture containing outdoor, person, posing&#10;&#10;Description automatically generated">
            <a:extLst>
              <a:ext uri="{FF2B5EF4-FFF2-40B4-BE49-F238E27FC236}">
                <a16:creationId xmlns:a16="http://schemas.microsoft.com/office/drawing/2014/main" id="{5AC9E8C9-15FA-42E7-AA1A-3035D4A53558}"/>
              </a:ext>
            </a:extLst>
          </p:cNvPr>
          <p:cNvPicPr>
            <a:picLocks noChangeAspect="1"/>
          </p:cNvPicPr>
          <p:nvPr/>
        </p:nvPicPr>
        <p:blipFill>
          <a:blip r:embed="rId3"/>
          <a:stretch>
            <a:fillRect/>
          </a:stretch>
        </p:blipFill>
        <p:spPr>
          <a:xfrm>
            <a:off x="3539600" y="0"/>
            <a:ext cx="3623200" cy="5143500"/>
          </a:xfrm>
          <a:prstGeom prst="rect">
            <a:avLst/>
          </a:prstGeom>
        </p:spPr>
      </p:pic>
    </p:spTree>
    <p:extLst>
      <p:ext uri="{BB962C8B-B14F-4D97-AF65-F5344CB8AC3E}">
        <p14:creationId xmlns:p14="http://schemas.microsoft.com/office/powerpoint/2010/main" val="47461134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F7E3F695-47CA-483C-BB3E-276604A3D2AB}"/>
              </a:ext>
            </a:extLst>
          </p:cNvPr>
          <p:cNvSpPr/>
          <p:nvPr/>
        </p:nvSpPr>
        <p:spPr>
          <a:xfrm rot="14400000">
            <a:off x="472569" y="4425227"/>
            <a:ext cx="1091411" cy="953465"/>
          </a:xfrm>
          <a:prstGeom prs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 name="Title 1">
            <a:extLst>
              <a:ext uri="{FF2B5EF4-FFF2-40B4-BE49-F238E27FC236}">
                <a16:creationId xmlns:a16="http://schemas.microsoft.com/office/drawing/2014/main" id="{5AC03C8A-D9FD-4727-852B-E3DBFB5B0667}"/>
              </a:ext>
            </a:extLst>
          </p:cNvPr>
          <p:cNvSpPr>
            <a:spLocks noGrp="1"/>
          </p:cNvSpPr>
          <p:nvPr>
            <p:ph type="title"/>
          </p:nvPr>
        </p:nvSpPr>
        <p:spPr>
          <a:xfrm>
            <a:off x="4233806" y="250877"/>
            <a:ext cx="2108250" cy="1349100"/>
          </a:xfrm>
        </p:spPr>
        <p:txBody>
          <a:bodyPr/>
          <a:lstStyle/>
          <a:p>
            <a:r>
              <a:rPr lang="en-US" dirty="0"/>
              <a:t> </a:t>
            </a:r>
          </a:p>
        </p:txBody>
      </p:sp>
      <p:sp>
        <p:nvSpPr>
          <p:cNvPr id="5" name="Rectangle 4">
            <a:extLst>
              <a:ext uri="{FF2B5EF4-FFF2-40B4-BE49-F238E27FC236}">
                <a16:creationId xmlns:a16="http://schemas.microsoft.com/office/drawing/2014/main" id="{DA4AE21D-48AA-4175-878A-545754A71799}"/>
              </a:ext>
            </a:extLst>
          </p:cNvPr>
          <p:cNvSpPr/>
          <p:nvPr/>
        </p:nvSpPr>
        <p:spPr>
          <a:xfrm rot="20375535">
            <a:off x="6226065" y="-1922096"/>
            <a:ext cx="2202719" cy="4769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1" name="TextBox 10">
            <a:extLst>
              <a:ext uri="{FF2B5EF4-FFF2-40B4-BE49-F238E27FC236}">
                <a16:creationId xmlns:a16="http://schemas.microsoft.com/office/drawing/2014/main" id="{C4EB2852-0BBE-4C98-919F-D1BAA322ADAC}"/>
              </a:ext>
            </a:extLst>
          </p:cNvPr>
          <p:cNvSpPr txBox="1"/>
          <p:nvPr/>
        </p:nvSpPr>
        <p:spPr>
          <a:xfrm>
            <a:off x="1965608" y="803714"/>
            <a:ext cx="4413654" cy="461665"/>
          </a:xfrm>
          <a:prstGeom prst="rect">
            <a:avLst/>
          </a:prstGeom>
          <a:noFill/>
        </p:spPr>
        <p:txBody>
          <a:bodyPr wrap="square">
            <a:spAutoFit/>
          </a:bodyPr>
          <a:lstStyle/>
          <a:p>
            <a:pPr lvl="0" algn="ctr" fontAlgn="base">
              <a:defRPr/>
            </a:pPr>
            <a:r>
              <a:rPr lang="en-VN" sz="1200" dirty="0"/>
              <a:t>“Mình đã hưởng cái hay của người thì cũng phải có cái hay cho người ta hưởng. Mình đừng chịu vay mà không trả”</a:t>
            </a:r>
            <a:endParaRPr kumimoji="0" lang="vi-VN" sz="1100" b="0" i="0" u="none" strike="noStrike" kern="0" cap="none" spc="0" normalizeH="0" baseline="0" noProof="0" dirty="0">
              <a:ln>
                <a:noFill/>
              </a:ln>
              <a:solidFill>
                <a:srgbClr val="595959"/>
              </a:solidFill>
              <a:effectLst/>
              <a:uLnTx/>
              <a:uFillTx/>
              <a:latin typeface="Raleway" panose="020B0604020202020204" charset="0"/>
              <a:sym typeface="Arial"/>
            </a:endParaRPr>
          </a:p>
        </p:txBody>
      </p:sp>
      <p:sp>
        <p:nvSpPr>
          <p:cNvPr id="13" name="TextBox 12">
            <a:extLst>
              <a:ext uri="{FF2B5EF4-FFF2-40B4-BE49-F238E27FC236}">
                <a16:creationId xmlns:a16="http://schemas.microsoft.com/office/drawing/2014/main" id="{C750F5CA-3EC7-42FE-AA0D-096866934783}"/>
              </a:ext>
            </a:extLst>
          </p:cNvPr>
          <p:cNvSpPr txBox="1"/>
          <p:nvPr/>
        </p:nvSpPr>
        <p:spPr>
          <a:xfrm>
            <a:off x="2294557" y="1214545"/>
            <a:ext cx="4097299" cy="1815882"/>
          </a:xfrm>
          <a:prstGeom prst="rect">
            <a:avLst/>
          </a:prstGeom>
          <a:noFill/>
        </p:spPr>
        <p:txBody>
          <a:bodyPr wrap="square">
            <a:spAutoFit/>
          </a:bodyPr>
          <a:lstStyle/>
          <a:p>
            <a:pPr marL="285750" lvl="0" indent="-285750" algn="just" fontAlgn="base">
              <a:buFont typeface="Arial" panose="020B0604020202020204" pitchFamily="34" charset="0"/>
              <a:buChar char="•"/>
              <a:defRPr/>
            </a:pPr>
            <a:r>
              <a:rPr lang="en-VN" dirty="0"/>
              <a:t>Chúng ta không chỉ tiếp thu, tiếp biến những giá trị bên ngoài để làm giàu có cho chính mình mà còn phải biết đem những giá trị, bản sắc của mình vốn có để đóng góp xứng đáng vào kho tàng văn hoá của nhân loại, làm cho kho tàng ấy giàu có hơn, phong phú hơn, cũng là một cách để khẳng định mình trong thế giới rộng lớn.</a:t>
            </a:r>
            <a:endParaRPr kumimoji="0" lang="vi-VN" sz="1200" b="0" i="0" u="none" strike="noStrike" kern="0" cap="none" spc="0" normalizeH="0" baseline="0" noProof="0" dirty="0">
              <a:ln>
                <a:noFill/>
              </a:ln>
              <a:solidFill>
                <a:srgbClr val="595959"/>
              </a:solidFill>
              <a:effectLst/>
              <a:uLnTx/>
              <a:uFillTx/>
              <a:latin typeface="Raleway" panose="020B0604020202020204" charset="0"/>
              <a:sym typeface="Arial"/>
            </a:endParaRPr>
          </a:p>
        </p:txBody>
      </p:sp>
      <p:pic>
        <p:nvPicPr>
          <p:cNvPr id="17" name="Picture 16">
            <a:extLst>
              <a:ext uri="{FF2B5EF4-FFF2-40B4-BE49-F238E27FC236}">
                <a16:creationId xmlns:a16="http://schemas.microsoft.com/office/drawing/2014/main" id="{B5A87722-B470-400C-9524-FE231F9471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84" t="5309" r="485" b="15157"/>
          <a:stretch/>
        </p:blipFill>
        <p:spPr bwMode="auto">
          <a:xfrm>
            <a:off x="-885167" y="-735239"/>
            <a:ext cx="3998545" cy="5878739"/>
          </a:xfrm>
          <a:custGeom>
            <a:avLst/>
            <a:gdLst>
              <a:gd name="connsiteX0" fmla="*/ 1081308 w 4340525"/>
              <a:gd name="connsiteY0" fmla="*/ 0 h 5878739"/>
              <a:gd name="connsiteX1" fmla="*/ 2200839 w 4340525"/>
              <a:gd name="connsiteY1" fmla="*/ 0 h 5878739"/>
              <a:gd name="connsiteX2" fmla="*/ 4340525 w 4340525"/>
              <a:gd name="connsiteY2" fmla="*/ 5878739 h 5878739"/>
              <a:gd name="connsiteX3" fmla="*/ 1996440 w 4340525"/>
              <a:gd name="connsiteY3" fmla="*/ 5878739 h 5878739"/>
              <a:gd name="connsiteX4" fmla="*/ 0 w 4340525"/>
              <a:gd name="connsiteY4" fmla="*/ 393564 h 5878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0525" h="5878739">
                <a:moveTo>
                  <a:pt x="1081308" y="0"/>
                </a:moveTo>
                <a:lnTo>
                  <a:pt x="2200839" y="0"/>
                </a:lnTo>
                <a:lnTo>
                  <a:pt x="4340525" y="5878739"/>
                </a:lnTo>
                <a:lnTo>
                  <a:pt x="1996440" y="5878739"/>
                </a:lnTo>
                <a:lnTo>
                  <a:pt x="0" y="393564"/>
                </a:lnTo>
                <a:close/>
              </a:path>
            </a:pathLst>
          </a:cu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3E9EBAF5-08ED-4643-A274-955C7691D318}"/>
              </a:ext>
            </a:extLst>
          </p:cNvPr>
          <p:cNvSpPr/>
          <p:nvPr/>
        </p:nvSpPr>
        <p:spPr>
          <a:xfrm>
            <a:off x="6259123" y="-4960055"/>
            <a:ext cx="4976042" cy="5013959"/>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9" name="Picture 18">
            <a:extLst>
              <a:ext uri="{FF2B5EF4-FFF2-40B4-BE49-F238E27FC236}">
                <a16:creationId xmlns:a16="http://schemas.microsoft.com/office/drawing/2014/main" id="{648B39E1-2417-47FE-ACE0-308E4E020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175" b="4102"/>
          <a:stretch>
            <a:fillRect/>
          </a:stretch>
        </p:blipFill>
        <p:spPr bwMode="auto">
          <a:xfrm>
            <a:off x="8507253" y="-2973948"/>
            <a:ext cx="4771863" cy="3883141"/>
          </a:xfrm>
          <a:custGeom>
            <a:avLst/>
            <a:gdLst>
              <a:gd name="connsiteX0" fmla="*/ 437737 w 4771863"/>
              <a:gd name="connsiteY0" fmla="*/ 0 h 3883141"/>
              <a:gd name="connsiteX1" fmla="*/ 4771863 w 4771863"/>
              <a:gd name="connsiteY1" fmla="*/ 0 h 3883141"/>
              <a:gd name="connsiteX2" fmla="*/ 4771863 w 4771863"/>
              <a:gd name="connsiteY2" fmla="*/ 2894720 h 3883141"/>
              <a:gd name="connsiteX3" fmla="*/ 4711487 w 4771863"/>
              <a:gd name="connsiteY3" fmla="*/ 2970833 h 3883141"/>
              <a:gd name="connsiteX4" fmla="*/ 2659380 w 4771863"/>
              <a:gd name="connsiteY4" fmla="*/ 3883141 h 3883141"/>
              <a:gd name="connsiteX5" fmla="*/ 0 w 4771863"/>
              <a:gd name="connsiteY5" fmla="*/ 1376161 h 3883141"/>
              <a:gd name="connsiteX6" fmla="*/ 320973 w 4771863"/>
              <a:gd name="connsiteY6" fmla="*/ 181185 h 388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1863" h="3883141">
                <a:moveTo>
                  <a:pt x="437737" y="0"/>
                </a:moveTo>
                <a:lnTo>
                  <a:pt x="4771863" y="0"/>
                </a:lnTo>
                <a:lnTo>
                  <a:pt x="4771863" y="2894720"/>
                </a:lnTo>
                <a:lnTo>
                  <a:pt x="4711487" y="2970833"/>
                </a:lnTo>
                <a:cubicBezTo>
                  <a:pt x="4223718" y="3528003"/>
                  <a:pt x="3485544" y="3883141"/>
                  <a:pt x="2659380" y="3883141"/>
                </a:cubicBezTo>
                <a:cubicBezTo>
                  <a:pt x="1190645" y="3883141"/>
                  <a:pt x="0" y="2760728"/>
                  <a:pt x="0" y="1376161"/>
                </a:cubicBezTo>
                <a:cubicBezTo>
                  <a:pt x="0" y="943484"/>
                  <a:pt x="116274" y="536408"/>
                  <a:pt x="320973" y="181185"/>
                </a:cubicBezTo>
                <a:close/>
              </a:path>
            </a:pathLst>
          </a:cu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0CD866E-EF5F-4DA5-8032-E6ECE438734A}"/>
              </a:ext>
            </a:extLst>
          </p:cNvPr>
          <p:cNvSpPr txBox="1"/>
          <p:nvPr/>
        </p:nvSpPr>
        <p:spPr>
          <a:xfrm>
            <a:off x="2786371" y="2979593"/>
            <a:ext cx="3802688" cy="2000548"/>
          </a:xfrm>
          <a:prstGeom prst="rect">
            <a:avLst/>
          </a:prstGeom>
          <a:noFill/>
        </p:spPr>
        <p:txBody>
          <a:bodyPr wrap="square">
            <a:spAutoFit/>
          </a:bodyPr>
          <a:lstStyle/>
          <a:p>
            <a:pPr marL="285750" lvl="0" indent="-285750" fontAlgn="base">
              <a:buFont typeface="Arial" panose="020B0604020202020204" pitchFamily="34" charset="0"/>
              <a:buChar char="•"/>
              <a:defRPr/>
            </a:pPr>
            <a:r>
              <a:rPr lang="en-VN" dirty="0"/>
              <a:t>Đây quả là tư tưởng thể hiện tầm nhìn quán thông thời thế của vị lãnh tụ vĩ đại. Trong bối cảnh toàn cầu hóa và hội nhập quốc tế hiện nay, khi mà nhân loại đang lo âu về sự đánh mất chính mình trong “thế giới phẳng” và nguy cơ đồng phục văn hóa, ta càng thấy rõ hơn về giá trị trong lời dạy quý báu ấy của Người.</a:t>
            </a:r>
            <a:br>
              <a:rPr lang="en-VN" dirty="0"/>
            </a:br>
            <a:endParaRPr kumimoji="0" lang="vi-VN" sz="1200" b="0" i="0" u="none" strike="noStrike" kern="0" cap="none" spc="0" normalizeH="0" baseline="0" noProof="0" dirty="0">
              <a:ln>
                <a:noFill/>
              </a:ln>
              <a:solidFill>
                <a:srgbClr val="595959"/>
              </a:solidFill>
              <a:effectLst/>
              <a:uLnTx/>
              <a:uFillTx/>
              <a:latin typeface="Raleway" panose="020B0604020202020204" charset="0"/>
              <a:sym typeface="Arial"/>
            </a:endParaRPr>
          </a:p>
        </p:txBody>
      </p:sp>
      <p:sp>
        <p:nvSpPr>
          <p:cNvPr id="21" name="Google Shape;219;p35">
            <a:extLst>
              <a:ext uri="{FF2B5EF4-FFF2-40B4-BE49-F238E27FC236}">
                <a16:creationId xmlns:a16="http://schemas.microsoft.com/office/drawing/2014/main" id="{ED417742-3A10-DA48-BEC9-23CAB0A565A6}"/>
              </a:ext>
            </a:extLst>
          </p:cNvPr>
          <p:cNvSpPr txBox="1">
            <a:spLocks/>
          </p:cNvSpPr>
          <p:nvPr/>
        </p:nvSpPr>
        <p:spPr>
          <a:xfrm>
            <a:off x="1505988" y="174045"/>
            <a:ext cx="1670068"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2000" b="1" dirty="0">
                <a:solidFill>
                  <a:srgbClr val="434343"/>
                </a:solidFill>
                <a:latin typeface="UTM Facebook" panose="02040403050506020204" pitchFamily="18" charset="0"/>
              </a:rPr>
              <a:t>2.4</a:t>
            </a:r>
            <a:r>
              <a:rPr lang="en-US" sz="3200" b="1" dirty="0">
                <a:solidFill>
                  <a:srgbClr val="434343"/>
                </a:solidFill>
                <a:latin typeface="UTM Facebook" panose="02040403050506020204" pitchFamily="18" charset="0"/>
              </a:rPr>
              <a:t> </a:t>
            </a:r>
            <a:endParaRPr lang="vi-VN" sz="3200" b="1" dirty="0">
              <a:solidFill>
                <a:srgbClr val="434343"/>
              </a:solidFill>
            </a:endParaRPr>
          </a:p>
        </p:txBody>
      </p:sp>
      <p:sp>
        <p:nvSpPr>
          <p:cNvPr id="23" name="Google Shape;219;p35">
            <a:extLst>
              <a:ext uri="{FF2B5EF4-FFF2-40B4-BE49-F238E27FC236}">
                <a16:creationId xmlns:a16="http://schemas.microsoft.com/office/drawing/2014/main" id="{7CA8CF9C-934B-544C-9415-2A2018B91BBD}"/>
              </a:ext>
            </a:extLst>
          </p:cNvPr>
          <p:cNvSpPr txBox="1">
            <a:spLocks/>
          </p:cNvSpPr>
          <p:nvPr/>
        </p:nvSpPr>
        <p:spPr>
          <a:xfrm>
            <a:off x="2659279" y="323495"/>
            <a:ext cx="2702230" cy="46166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GB" sz="2000" b="1" dirty="0" err="1">
                <a:solidFill>
                  <a:srgbClr val="434343"/>
                </a:solidFill>
              </a:rPr>
              <a:t>Biết</a:t>
            </a:r>
            <a:r>
              <a:rPr lang="en-GB" sz="2000" b="1" dirty="0">
                <a:solidFill>
                  <a:srgbClr val="434343"/>
                </a:solidFill>
              </a:rPr>
              <a:t> “</a:t>
            </a:r>
            <a:r>
              <a:rPr lang="en-GB" sz="2000" b="1" dirty="0" err="1">
                <a:solidFill>
                  <a:srgbClr val="434343"/>
                </a:solidFill>
              </a:rPr>
              <a:t>Vay</a:t>
            </a:r>
            <a:r>
              <a:rPr lang="en-GB" sz="2000" b="1" dirty="0">
                <a:solidFill>
                  <a:srgbClr val="434343"/>
                </a:solidFill>
              </a:rPr>
              <a:t>” </a:t>
            </a:r>
            <a:r>
              <a:rPr lang="en-GB" sz="2000" b="1" dirty="0" err="1">
                <a:solidFill>
                  <a:srgbClr val="434343"/>
                </a:solidFill>
              </a:rPr>
              <a:t>Biết</a:t>
            </a:r>
            <a:r>
              <a:rPr lang="en-GB" sz="2000" b="1" dirty="0">
                <a:solidFill>
                  <a:srgbClr val="434343"/>
                </a:solidFill>
              </a:rPr>
              <a:t> “</a:t>
            </a:r>
            <a:r>
              <a:rPr lang="en-GB" sz="2000" b="1" dirty="0" err="1">
                <a:solidFill>
                  <a:srgbClr val="434343"/>
                </a:solidFill>
              </a:rPr>
              <a:t>Trả</a:t>
            </a:r>
            <a:r>
              <a:rPr lang="en-GB" sz="2000" b="1" dirty="0">
                <a:solidFill>
                  <a:srgbClr val="434343"/>
                </a:solidFill>
              </a:rPr>
              <a:t>”</a:t>
            </a:r>
            <a:endParaRPr lang="en-US" sz="2000" b="1" dirty="0">
              <a:solidFill>
                <a:srgbClr val="434343"/>
              </a:solidFill>
            </a:endParaRPr>
          </a:p>
        </p:txBody>
      </p:sp>
    </p:spTree>
    <p:extLst>
      <p:ext uri="{BB962C8B-B14F-4D97-AF65-F5344CB8AC3E}">
        <p14:creationId xmlns:p14="http://schemas.microsoft.com/office/powerpoint/2010/main" val="2160467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9" name="Google Shape;189;p32"/>
          <p:cNvSpPr txBox="1">
            <a:spLocks noGrp="1"/>
          </p:cNvSpPr>
          <p:nvPr>
            <p:ph type="title" idx="2"/>
          </p:nvPr>
        </p:nvSpPr>
        <p:spPr>
          <a:xfrm>
            <a:off x="1407827" y="2200270"/>
            <a:ext cx="1982617" cy="379441"/>
          </a:xfrm>
          <a:prstGeom prst="rect">
            <a:avLst/>
          </a:prstGeom>
        </p:spPr>
        <p:txBody>
          <a:bodyPr spcFirstLastPara="1" wrap="square" lIns="68569" tIns="68569" rIns="68569" bIns="68569" anchor="b" anchorCtr="0">
            <a:noAutofit/>
          </a:bodyPr>
          <a:lstStyle/>
          <a:p>
            <a:pPr>
              <a:buClr>
                <a:schemeClr val="lt2"/>
              </a:buClr>
              <a:buSzPts val="6000"/>
            </a:pPr>
            <a:r>
              <a:rPr lang="en-US" sz="2400" dirty="0">
                <a:solidFill>
                  <a:srgbClr val="EEEEEE"/>
                </a:solidFill>
                <a:latin typeface="Raleway" pitchFamily="2" charset="77"/>
              </a:rPr>
              <a:t>QUAN ĐIỂM</a:t>
            </a:r>
            <a:br>
              <a:rPr lang="en-US" sz="2400" dirty="0">
                <a:solidFill>
                  <a:srgbClr val="EEEEEE"/>
                </a:solidFill>
                <a:latin typeface="Raleway" pitchFamily="2" charset="77"/>
              </a:rPr>
            </a:br>
            <a:r>
              <a:rPr lang="en-US" sz="2400" dirty="0">
                <a:solidFill>
                  <a:srgbClr val="EEEEEE"/>
                </a:solidFill>
                <a:latin typeface="Raleway" pitchFamily="2" charset="77"/>
              </a:rPr>
              <a:t>TIẾP THU</a:t>
            </a:r>
          </a:p>
        </p:txBody>
      </p:sp>
      <p:sp>
        <p:nvSpPr>
          <p:cNvPr id="193" name="Google Shape;193;p32"/>
          <p:cNvSpPr txBox="1">
            <a:spLocks noGrp="1"/>
          </p:cNvSpPr>
          <p:nvPr>
            <p:ph type="title" idx="6"/>
          </p:nvPr>
        </p:nvSpPr>
        <p:spPr>
          <a:xfrm>
            <a:off x="3348686" y="1480609"/>
            <a:ext cx="1913596" cy="617525"/>
          </a:xfrm>
          <a:prstGeom prst="rect">
            <a:avLst/>
          </a:prstGeom>
        </p:spPr>
        <p:txBody>
          <a:bodyPr spcFirstLastPara="1" wrap="square" lIns="68569" tIns="68569" rIns="68569" bIns="68569" anchor="b" anchorCtr="0">
            <a:noAutofit/>
          </a:bodyPr>
          <a:lstStyle/>
          <a:p>
            <a:pPr>
              <a:buClr>
                <a:schemeClr val="lt2"/>
              </a:buClr>
              <a:buSzPts val="6000"/>
            </a:pPr>
            <a:r>
              <a:rPr lang="en-US" sz="2400" dirty="0">
                <a:solidFill>
                  <a:srgbClr val="434343"/>
                </a:solidFill>
                <a:latin typeface="Raleway" pitchFamily="2" charset="77"/>
              </a:rPr>
              <a:t>QUAN ĐIỂM</a:t>
            </a:r>
            <a:br>
              <a:rPr lang="en-US" sz="2400" dirty="0">
                <a:solidFill>
                  <a:srgbClr val="434343"/>
                </a:solidFill>
                <a:latin typeface="Raleway" pitchFamily="2" charset="77"/>
              </a:rPr>
            </a:br>
            <a:r>
              <a:rPr lang="en-US" sz="2400" dirty="0">
                <a:solidFill>
                  <a:srgbClr val="434343"/>
                </a:solidFill>
                <a:latin typeface="Raleway" pitchFamily="2" charset="77"/>
              </a:rPr>
              <a:t>GÌN GIỮ</a:t>
            </a:r>
          </a:p>
        </p:txBody>
      </p:sp>
      <p:sp>
        <p:nvSpPr>
          <p:cNvPr id="195" name="Google Shape;195;p32"/>
          <p:cNvSpPr txBox="1">
            <a:spLocks noGrp="1"/>
          </p:cNvSpPr>
          <p:nvPr>
            <p:ph type="title" idx="8"/>
          </p:nvPr>
        </p:nvSpPr>
        <p:spPr>
          <a:xfrm>
            <a:off x="193525" y="532421"/>
            <a:ext cx="1388925" cy="818325"/>
          </a:xfrm>
          <a:prstGeom prst="rect">
            <a:avLst/>
          </a:prstGeom>
        </p:spPr>
        <p:txBody>
          <a:bodyPr spcFirstLastPara="1" wrap="square" lIns="68569" tIns="68569" rIns="68569" bIns="68569" anchor="b" anchorCtr="0">
            <a:noAutofit/>
          </a:bodyPr>
          <a:lstStyle/>
          <a:p>
            <a:r>
              <a:rPr lang="en" spc="300" dirty="0">
                <a:latin typeface="Raleway" pitchFamily="2" charset="77"/>
              </a:rPr>
              <a:t>01</a:t>
            </a:r>
          </a:p>
        </p:txBody>
      </p:sp>
      <p:sp>
        <p:nvSpPr>
          <p:cNvPr id="197" name="Google Shape;197;p32"/>
          <p:cNvSpPr txBox="1">
            <a:spLocks noGrp="1"/>
          </p:cNvSpPr>
          <p:nvPr>
            <p:ph type="title" idx="13"/>
          </p:nvPr>
        </p:nvSpPr>
        <p:spPr>
          <a:xfrm>
            <a:off x="3488071" y="519760"/>
            <a:ext cx="1388925" cy="818325"/>
          </a:xfrm>
          <a:prstGeom prst="rect">
            <a:avLst/>
          </a:prstGeom>
        </p:spPr>
        <p:txBody>
          <a:bodyPr spcFirstLastPara="1" wrap="square" lIns="68569" tIns="68569" rIns="68569" bIns="68569" anchor="b" anchorCtr="0">
            <a:noAutofit/>
          </a:bodyPr>
          <a:lstStyle/>
          <a:p>
            <a:pPr>
              <a:buClr>
                <a:schemeClr val="lt2"/>
              </a:buClr>
            </a:pPr>
            <a:r>
              <a:rPr lang="en" spc="300">
                <a:solidFill>
                  <a:srgbClr val="434343"/>
                </a:solidFill>
                <a:latin typeface="Raleway" pitchFamily="2" charset="77"/>
              </a:rPr>
              <a:t>03</a:t>
            </a:r>
          </a:p>
        </p:txBody>
      </p:sp>
      <p:sp>
        <p:nvSpPr>
          <p:cNvPr id="198" name="Google Shape;198;p32"/>
          <p:cNvSpPr txBox="1">
            <a:spLocks noGrp="1"/>
          </p:cNvSpPr>
          <p:nvPr>
            <p:ph type="title" idx="14"/>
          </p:nvPr>
        </p:nvSpPr>
        <p:spPr>
          <a:xfrm>
            <a:off x="1800178" y="951416"/>
            <a:ext cx="1388925" cy="818325"/>
          </a:xfrm>
          <a:prstGeom prst="rect">
            <a:avLst/>
          </a:prstGeom>
        </p:spPr>
        <p:txBody>
          <a:bodyPr spcFirstLastPara="1" wrap="square" lIns="68569" tIns="68569" rIns="68569" bIns="68569" anchor="b" anchorCtr="0">
            <a:noAutofit/>
          </a:bodyPr>
          <a:lstStyle/>
          <a:p>
            <a:r>
              <a:rPr lang="en" spc="300" dirty="0">
                <a:solidFill>
                  <a:schemeClr val="bg1"/>
                </a:solidFill>
                <a:latin typeface="Raleway" pitchFamily="2" charset="77"/>
              </a:rPr>
              <a:t>02</a:t>
            </a:r>
          </a:p>
        </p:txBody>
      </p:sp>
      <p:sp>
        <p:nvSpPr>
          <p:cNvPr id="14" name="Google Shape;188;p32">
            <a:extLst>
              <a:ext uri="{FF2B5EF4-FFF2-40B4-BE49-F238E27FC236}">
                <a16:creationId xmlns:a16="http://schemas.microsoft.com/office/drawing/2014/main" id="{D26F221D-2BC7-408E-97CE-EFD126B4AD44}"/>
              </a:ext>
            </a:extLst>
          </p:cNvPr>
          <p:cNvSpPr txBox="1">
            <a:spLocks/>
          </p:cNvSpPr>
          <p:nvPr/>
        </p:nvSpPr>
        <p:spPr>
          <a:xfrm>
            <a:off x="0" y="1264381"/>
            <a:ext cx="1982617"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Raleway"/>
              <a:buNone/>
              <a:defRPr sz="105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9pPr>
          </a:lstStyle>
          <a:p>
            <a:pPr marL="0" indent="0"/>
            <a:r>
              <a:rPr lang="en-US" sz="2400" b="1" dirty="0">
                <a:latin typeface="Raleway" pitchFamily="2" charset="77"/>
              </a:rPr>
              <a:t>TỔNG QUAN </a:t>
            </a:r>
          </a:p>
        </p:txBody>
      </p:sp>
      <p:pic>
        <p:nvPicPr>
          <p:cNvPr id="17" name="Picture 16" descr="A picture containing text&#10;&#10;Description automatically generated">
            <a:extLst>
              <a:ext uri="{FF2B5EF4-FFF2-40B4-BE49-F238E27FC236}">
                <a16:creationId xmlns:a16="http://schemas.microsoft.com/office/drawing/2014/main" id="{8049503D-31AA-4FDC-B03C-0997CD1EBE43}"/>
              </a:ext>
            </a:extLst>
          </p:cNvPr>
          <p:cNvPicPr>
            <a:picLocks noChangeAspect="1"/>
          </p:cNvPicPr>
          <p:nvPr/>
        </p:nvPicPr>
        <p:blipFill>
          <a:blip r:embed="rId3"/>
          <a:stretch>
            <a:fillRect/>
          </a:stretch>
        </p:blipFill>
        <p:spPr>
          <a:xfrm>
            <a:off x="1453758" y="2505595"/>
            <a:ext cx="2081767" cy="1972321"/>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B08BB0F-81B6-4A33-BB99-A74D8E7B5431}"/>
              </a:ext>
            </a:extLst>
          </p:cNvPr>
          <p:cNvPicPr>
            <a:picLocks noChangeAspect="1"/>
          </p:cNvPicPr>
          <p:nvPr/>
        </p:nvPicPr>
        <p:blipFill>
          <a:blip r:embed="rId4"/>
          <a:stretch>
            <a:fillRect/>
          </a:stretch>
        </p:blipFill>
        <p:spPr>
          <a:xfrm>
            <a:off x="3390444" y="2638620"/>
            <a:ext cx="1584181" cy="1584181"/>
          </a:xfrm>
          <a:prstGeom prst="rect">
            <a:avLst/>
          </a:prstGeom>
        </p:spPr>
      </p:pic>
      <p:pic>
        <p:nvPicPr>
          <p:cNvPr id="21" name="Picture 20" descr="A picture containing text, gallery, vector graphics&#10;&#10;Description automatically generated">
            <a:extLst>
              <a:ext uri="{FF2B5EF4-FFF2-40B4-BE49-F238E27FC236}">
                <a16:creationId xmlns:a16="http://schemas.microsoft.com/office/drawing/2014/main" id="{0012A81A-A2F0-4728-A389-46535F956FE7}"/>
              </a:ext>
            </a:extLst>
          </p:cNvPr>
          <p:cNvPicPr>
            <a:picLocks noChangeAspect="1"/>
          </p:cNvPicPr>
          <p:nvPr/>
        </p:nvPicPr>
        <p:blipFill>
          <a:blip r:embed="rId5"/>
          <a:stretch>
            <a:fillRect/>
          </a:stretch>
        </p:blipFill>
        <p:spPr>
          <a:xfrm>
            <a:off x="-164451" y="2505595"/>
            <a:ext cx="1936686" cy="1936686"/>
          </a:xfrm>
          <a:prstGeom prst="rect">
            <a:avLst/>
          </a:prstGeom>
        </p:spPr>
      </p:pic>
      <p:sp>
        <p:nvSpPr>
          <p:cNvPr id="13" name="Google Shape;219;p35">
            <a:extLst>
              <a:ext uri="{FF2B5EF4-FFF2-40B4-BE49-F238E27FC236}">
                <a16:creationId xmlns:a16="http://schemas.microsoft.com/office/drawing/2014/main" id="{7B44C588-EA08-4744-9949-C089C4B10D66}"/>
              </a:ext>
            </a:extLst>
          </p:cNvPr>
          <p:cNvSpPr txBox="1">
            <a:spLocks/>
          </p:cNvSpPr>
          <p:nvPr/>
        </p:nvSpPr>
        <p:spPr>
          <a:xfrm>
            <a:off x="-4716142" y="2236439"/>
            <a:ext cx="3544446" cy="181228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vai</a:t>
            </a:r>
            <a:r>
              <a:rPr lang="en-US" sz="1400" dirty="0"/>
              <a:t> </a:t>
            </a:r>
            <a:r>
              <a:rPr lang="en-US" sz="1400" dirty="0" err="1"/>
              <a:t>trò</a:t>
            </a:r>
            <a:r>
              <a:rPr lang="en-US" sz="1400" dirty="0"/>
              <a:t> </a:t>
            </a:r>
            <a:r>
              <a:rPr lang="en-US" sz="1400" dirty="0" err="1"/>
              <a:t>và</a:t>
            </a:r>
            <a:r>
              <a:rPr lang="en-US" sz="1400" dirty="0"/>
              <a:t> </a:t>
            </a:r>
            <a:r>
              <a:rPr lang="en-US" sz="1400" dirty="0" err="1"/>
              <a:t>sức</a:t>
            </a:r>
            <a:r>
              <a:rPr lang="en-US" sz="1400" dirty="0"/>
              <a:t> </a:t>
            </a:r>
            <a:r>
              <a:rPr lang="en-US" sz="1400" dirty="0" err="1"/>
              <a:t>mạnh</a:t>
            </a:r>
            <a:r>
              <a:rPr lang="en-US" sz="1400" dirty="0"/>
              <a:t> </a:t>
            </a:r>
            <a:r>
              <a:rPr lang="en-US" sz="1400" dirty="0" err="1"/>
              <a:t>của</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những</a:t>
            </a:r>
            <a:r>
              <a:rPr lang="en-US" sz="1400" dirty="0"/>
              <a:t> </a:t>
            </a:r>
            <a:r>
              <a:rPr lang="en-US" sz="1400" dirty="0" err="1"/>
              <a:t>chuẩn</a:t>
            </a:r>
            <a:r>
              <a:rPr lang="en-US" sz="1400" dirty="0"/>
              <a:t> </a:t>
            </a:r>
            <a:r>
              <a:rPr lang="en-US" sz="1400" dirty="0" err="1"/>
              <a:t>mực</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những</a:t>
            </a:r>
            <a:r>
              <a:rPr lang="en-US" sz="1400" dirty="0"/>
              <a:t> </a:t>
            </a:r>
            <a:r>
              <a:rPr lang="en-US" sz="1400" dirty="0" err="1"/>
              <a:t>nguyên</a:t>
            </a:r>
            <a:r>
              <a:rPr lang="en-US" sz="1400" dirty="0"/>
              <a:t> </a:t>
            </a:r>
            <a:r>
              <a:rPr lang="en-US" sz="1400" dirty="0" err="1"/>
              <a:t>tắc</a:t>
            </a:r>
            <a:r>
              <a:rPr lang="en-US" sz="1400" dirty="0"/>
              <a:t> </a:t>
            </a:r>
            <a:r>
              <a:rPr lang="en-US" sz="1400" dirty="0" err="1"/>
              <a:t>xây</a:t>
            </a:r>
            <a:r>
              <a:rPr lang="en-US" sz="1400" dirty="0"/>
              <a:t> </a:t>
            </a:r>
            <a:r>
              <a:rPr lang="en-US" sz="1400" dirty="0" err="1"/>
              <a:t>dựng</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p:txBody>
      </p:sp>
      <p:pic>
        <p:nvPicPr>
          <p:cNvPr id="3" name="Graphic 2">
            <a:extLst>
              <a:ext uri="{FF2B5EF4-FFF2-40B4-BE49-F238E27FC236}">
                <a16:creationId xmlns:a16="http://schemas.microsoft.com/office/drawing/2014/main" id="{585AF18F-AAE9-4098-A466-A5D97BC215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2341" y="2681847"/>
            <a:ext cx="1584181" cy="1497729"/>
          </a:xfrm>
          <a:prstGeom prst="rect">
            <a:avLst/>
          </a:prstGeom>
        </p:spPr>
      </p:pic>
      <p:sp>
        <p:nvSpPr>
          <p:cNvPr id="15" name="Google Shape;197;p32">
            <a:extLst>
              <a:ext uri="{FF2B5EF4-FFF2-40B4-BE49-F238E27FC236}">
                <a16:creationId xmlns:a16="http://schemas.microsoft.com/office/drawing/2014/main" id="{86E6D57B-927A-4232-AFCD-859C27BE6513}"/>
              </a:ext>
            </a:extLst>
          </p:cNvPr>
          <p:cNvSpPr txBox="1">
            <a:spLocks/>
          </p:cNvSpPr>
          <p:nvPr/>
        </p:nvSpPr>
        <p:spPr>
          <a:xfrm>
            <a:off x="5089363" y="1062394"/>
            <a:ext cx="1388925" cy="818325"/>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9pPr>
          </a:lstStyle>
          <a:p>
            <a:pPr>
              <a:buClr>
                <a:schemeClr val="lt2"/>
              </a:buClr>
            </a:pPr>
            <a:r>
              <a:rPr lang="en" spc="300" dirty="0">
                <a:solidFill>
                  <a:srgbClr val="434343"/>
                </a:solidFill>
                <a:latin typeface="Raleway" pitchFamily="2" charset="77"/>
              </a:rPr>
              <a:t>04</a:t>
            </a:r>
          </a:p>
        </p:txBody>
      </p:sp>
      <p:sp>
        <p:nvSpPr>
          <p:cNvPr id="16" name="Google Shape;193;p32">
            <a:extLst>
              <a:ext uri="{FF2B5EF4-FFF2-40B4-BE49-F238E27FC236}">
                <a16:creationId xmlns:a16="http://schemas.microsoft.com/office/drawing/2014/main" id="{66F58552-13C2-4201-919E-CC1D44093CEB}"/>
              </a:ext>
            </a:extLst>
          </p:cNvPr>
          <p:cNvSpPr txBox="1">
            <a:spLocks/>
          </p:cNvSpPr>
          <p:nvPr/>
        </p:nvSpPr>
        <p:spPr>
          <a:xfrm>
            <a:off x="4926230" y="1556182"/>
            <a:ext cx="1715189" cy="790581"/>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2pPr>
            <a:lvl3pPr marR="0" lvl="2"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3pPr>
            <a:lvl4pPr marR="0" lvl="3"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4pPr>
            <a:lvl5pPr marR="0" lvl="4"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5pPr>
            <a:lvl6pPr marR="0" lvl="5"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6pPr>
            <a:lvl7pPr marR="0" lvl="6"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7pPr>
            <a:lvl8pPr marR="0" lvl="7"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8pPr>
            <a:lvl9pPr marR="0" lvl="8"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9pPr>
          </a:lstStyle>
          <a:p>
            <a:pPr>
              <a:buClr>
                <a:schemeClr val="lt2"/>
              </a:buClr>
              <a:buSzPts val="6000"/>
            </a:pPr>
            <a:r>
              <a:rPr lang="en-US" sz="2400" dirty="0">
                <a:solidFill>
                  <a:srgbClr val="434343"/>
                </a:solidFill>
                <a:latin typeface="Raleway" pitchFamily="2" charset="77"/>
              </a:rPr>
              <a:t>KẾT LUẬN</a:t>
            </a:r>
          </a:p>
        </p:txBody>
      </p:sp>
    </p:spTree>
    <p:extLst>
      <p:ext uri="{BB962C8B-B14F-4D97-AF65-F5344CB8AC3E}">
        <p14:creationId xmlns:p14="http://schemas.microsoft.com/office/powerpoint/2010/main" val="350336466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6" name="Google Shape;219;p35">
            <a:extLst>
              <a:ext uri="{FF2B5EF4-FFF2-40B4-BE49-F238E27FC236}">
                <a16:creationId xmlns:a16="http://schemas.microsoft.com/office/drawing/2014/main" id="{13B388EF-DD3B-4ACC-97A7-ED41D456EE6A}"/>
              </a:ext>
            </a:extLst>
          </p:cNvPr>
          <p:cNvSpPr txBox="1">
            <a:spLocks/>
          </p:cNvSpPr>
          <p:nvPr/>
        </p:nvSpPr>
        <p:spPr>
          <a:xfrm>
            <a:off x="8968316" y="640582"/>
            <a:ext cx="4722194"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600" b="1" dirty="0">
                <a:latin typeface="UTM Facebook" panose="02040403050506020204" pitchFamily="18" charset="0"/>
              </a:rPr>
              <a:t>1. CƠ SỞ LÝ LUẬN </a:t>
            </a:r>
            <a:endParaRPr lang="vi-VN" sz="3600" b="1" dirty="0"/>
          </a:p>
        </p:txBody>
      </p:sp>
      <p:sp>
        <p:nvSpPr>
          <p:cNvPr id="9" name="Google Shape;195;p32">
            <a:extLst>
              <a:ext uri="{FF2B5EF4-FFF2-40B4-BE49-F238E27FC236}">
                <a16:creationId xmlns:a16="http://schemas.microsoft.com/office/drawing/2014/main" id="{6A24BF28-4FB0-FD49-806A-65FD6283B127}"/>
              </a:ext>
            </a:extLst>
          </p:cNvPr>
          <p:cNvSpPr txBox="1">
            <a:spLocks/>
          </p:cNvSpPr>
          <p:nvPr/>
        </p:nvSpPr>
        <p:spPr>
          <a:xfrm>
            <a:off x="3145558" y="957289"/>
            <a:ext cx="283442" cy="514190"/>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 sz="2400" b="1" spc="300" dirty="0">
                <a:solidFill>
                  <a:srgbClr val="EEEEEE"/>
                </a:solidFill>
                <a:latin typeface="Raleway" pitchFamily="2" charset="77"/>
              </a:rPr>
              <a:t>3</a:t>
            </a:r>
          </a:p>
        </p:txBody>
      </p:sp>
      <p:sp>
        <p:nvSpPr>
          <p:cNvPr id="10" name="Google Shape;188;p32">
            <a:extLst>
              <a:ext uri="{FF2B5EF4-FFF2-40B4-BE49-F238E27FC236}">
                <a16:creationId xmlns:a16="http://schemas.microsoft.com/office/drawing/2014/main" id="{E2E1E2A3-BAE8-AF4A-A432-6949AD13B9E7}"/>
              </a:ext>
            </a:extLst>
          </p:cNvPr>
          <p:cNvSpPr txBox="1">
            <a:spLocks/>
          </p:cNvSpPr>
          <p:nvPr/>
        </p:nvSpPr>
        <p:spPr>
          <a:xfrm>
            <a:off x="1422400" y="1402134"/>
            <a:ext cx="4013200"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Raleway"/>
              <a:buNone/>
              <a:defRPr sz="105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9pPr>
          </a:lstStyle>
          <a:p>
            <a:pPr marL="0" indent="0"/>
            <a:r>
              <a:rPr lang="en-US" sz="2400" b="1" dirty="0">
                <a:solidFill>
                  <a:srgbClr val="EEEEEE"/>
                </a:solidFill>
                <a:latin typeface="Raleway" pitchFamily="2" charset="77"/>
              </a:rPr>
              <a:t>QUAN ĐIỂM GÌN GIỮ</a:t>
            </a:r>
            <a:endParaRPr lang="en-US" sz="2400" b="1" dirty="0">
              <a:latin typeface="Raleway" pitchFamily="2" charset="77"/>
            </a:endParaRPr>
          </a:p>
        </p:txBody>
      </p:sp>
      <p:sp>
        <p:nvSpPr>
          <p:cNvPr id="17" name="Google Shape;188;p32">
            <a:extLst>
              <a:ext uri="{FF2B5EF4-FFF2-40B4-BE49-F238E27FC236}">
                <a16:creationId xmlns:a16="http://schemas.microsoft.com/office/drawing/2014/main" id="{932C47C5-1C79-944E-975D-1A9D7458B3E2}"/>
              </a:ext>
            </a:extLst>
          </p:cNvPr>
          <p:cNvSpPr txBox="1">
            <a:spLocks/>
          </p:cNvSpPr>
          <p:nvPr/>
        </p:nvSpPr>
        <p:spPr>
          <a:xfrm>
            <a:off x="1558364" y="1768793"/>
            <a:ext cx="3741271"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Raleway"/>
              <a:buNone/>
              <a:defRPr sz="105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9pPr>
          </a:lstStyle>
          <a:p>
            <a:pPr marL="0" indent="0"/>
            <a:r>
              <a:rPr lang="en-VN" sz="2400" b="1" dirty="0"/>
              <a:t>BẢN SẮC VĂN HÓA </a:t>
            </a:r>
          </a:p>
          <a:p>
            <a:pPr marL="0" indent="0"/>
            <a:r>
              <a:rPr lang="en-VN" sz="2400" b="1" dirty="0"/>
              <a:t>DÂN TỘC</a:t>
            </a:r>
            <a:endParaRPr lang="en-US" sz="2400" b="1" dirty="0">
              <a:latin typeface="Raleway" pitchFamily="2" charset="77"/>
            </a:endParaRPr>
          </a:p>
        </p:txBody>
      </p:sp>
      <p:pic>
        <p:nvPicPr>
          <p:cNvPr id="18" name="Picture 17" descr="A picture containing text&#10;&#10;Description automatically generated">
            <a:extLst>
              <a:ext uri="{FF2B5EF4-FFF2-40B4-BE49-F238E27FC236}">
                <a16:creationId xmlns:a16="http://schemas.microsoft.com/office/drawing/2014/main" id="{6C9BC8BB-905E-5645-9F6C-A1B1BB5BE581}"/>
              </a:ext>
            </a:extLst>
          </p:cNvPr>
          <p:cNvPicPr>
            <a:picLocks noChangeAspect="1"/>
          </p:cNvPicPr>
          <p:nvPr/>
        </p:nvPicPr>
        <p:blipFill>
          <a:blip r:embed="rId3"/>
          <a:stretch>
            <a:fillRect/>
          </a:stretch>
        </p:blipFill>
        <p:spPr>
          <a:xfrm>
            <a:off x="2495188" y="2860517"/>
            <a:ext cx="1584181" cy="1584181"/>
          </a:xfrm>
          <a:prstGeom prst="rect">
            <a:avLst/>
          </a:prstGeom>
        </p:spPr>
      </p:pic>
    </p:spTree>
    <p:extLst>
      <p:ext uri="{BB962C8B-B14F-4D97-AF65-F5344CB8AC3E}">
        <p14:creationId xmlns:p14="http://schemas.microsoft.com/office/powerpoint/2010/main" val="436691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10" name="Google Shape;224;p36">
            <a:extLst>
              <a:ext uri="{FF2B5EF4-FFF2-40B4-BE49-F238E27FC236}">
                <a16:creationId xmlns:a16="http://schemas.microsoft.com/office/drawing/2014/main" id="{1162DFE0-1D0C-40A9-9A60-AEA9E05324D2}"/>
              </a:ext>
            </a:extLst>
          </p:cNvPr>
          <p:cNvSpPr txBox="1">
            <a:spLocks/>
          </p:cNvSpPr>
          <p:nvPr/>
        </p:nvSpPr>
        <p:spPr>
          <a:xfrm>
            <a:off x="4103390" y="212570"/>
            <a:ext cx="1616092" cy="4718358"/>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9pPr>
          </a:lstStyle>
          <a:p>
            <a:pPr algn="ctr">
              <a:spcAft>
                <a:spcPts val="1200"/>
              </a:spcAft>
            </a:pPr>
            <a:br>
              <a:rPr lang="en-US" sz="2400" i="1" dirty="0">
                <a:latin typeface="Raleway" pitchFamily="2" charset="77"/>
              </a:rPr>
            </a:br>
            <a:r>
              <a:rPr lang="en-US" sz="2400" dirty="0">
                <a:latin typeface="Raleway" pitchFamily="2" charset="77"/>
              </a:rPr>
              <a:t>1.</a:t>
            </a:r>
            <a:r>
              <a:rPr lang="en-VN" sz="2400" dirty="0">
                <a:latin typeface="Raleway" pitchFamily="2" charset="77"/>
              </a:rPr>
              <a:t>Đảng và Nhà nước cần quan tâm đến việc giữ gìn và phát huy các giá trị văn hóa dân tộc. </a:t>
            </a:r>
            <a:endParaRPr lang="en-US" sz="2400" dirty="0">
              <a:latin typeface="Raleway" pitchFamily="2" charset="77"/>
            </a:endParaRPr>
          </a:p>
        </p:txBody>
      </p:sp>
      <p:sp>
        <p:nvSpPr>
          <p:cNvPr id="23" name="Google Shape;225;p36">
            <a:extLst>
              <a:ext uri="{FF2B5EF4-FFF2-40B4-BE49-F238E27FC236}">
                <a16:creationId xmlns:a16="http://schemas.microsoft.com/office/drawing/2014/main" id="{ABCD6E6F-3191-426A-89A4-3020F9847A9C}"/>
              </a:ext>
            </a:extLst>
          </p:cNvPr>
          <p:cNvSpPr txBox="1">
            <a:spLocks/>
          </p:cNvSpPr>
          <p:nvPr/>
        </p:nvSpPr>
        <p:spPr>
          <a:xfrm>
            <a:off x="332235" y="254675"/>
            <a:ext cx="3096765" cy="463414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434343"/>
              </a:buClr>
              <a:buSzPts val="1400"/>
              <a:buFont typeface="Raleway"/>
              <a:buNone/>
              <a:defRPr sz="1050" b="0" i="0" u="none" strike="noStrike" cap="none">
                <a:solidFill>
                  <a:srgbClr val="434343"/>
                </a:solidFill>
                <a:latin typeface="Raleway"/>
                <a:ea typeface="Raleway"/>
                <a:cs typeface="Raleway"/>
                <a:sym typeface="Raleway"/>
              </a:defRPr>
            </a:lvl1pPr>
            <a:lvl2pPr marL="914400" marR="0" lvl="1"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2pPr>
            <a:lvl3pPr marL="1371600" marR="0" lvl="2"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3pPr>
            <a:lvl4pPr marL="1828800" marR="0" lvl="3"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4pPr>
            <a:lvl5pPr marL="2286000" marR="0" lvl="4"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5pPr>
            <a:lvl6pPr marL="2743200" marR="0" lvl="5"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6pPr>
            <a:lvl7pPr marL="3200400" marR="0" lvl="6"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7pPr>
            <a:lvl8pPr marL="3657600" marR="0" lvl="7"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8pPr>
            <a:lvl9pPr marL="4114800" marR="0" lvl="8"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9pPr>
          </a:lstStyle>
          <a:p>
            <a:pPr marL="0" indent="0" algn="l">
              <a:spcAft>
                <a:spcPts val="1200"/>
              </a:spcAft>
            </a:pPr>
            <a:r>
              <a:rPr lang="en-VN" sz="1200" dirty="0">
                <a:solidFill>
                  <a:srgbClr val="E9E9E9"/>
                </a:solidFill>
              </a:rPr>
              <a:t>Ngay từ khi tiến hành cách mạng giải phóng dân tộc, Chủ tịch Hồ Chí Minh đã chủ trương xây dựng một xã hội tương lai, trong đó việc xây dựng một nền văn hóa mới đóng vai trò quan trọng, vừa là mục tiêu, vừa là động lực của sự nghiệp cách mạng. </a:t>
            </a:r>
          </a:p>
          <a:p>
            <a:pPr marL="0" indent="0" algn="l">
              <a:spcAft>
                <a:spcPts val="1200"/>
              </a:spcAft>
            </a:pPr>
            <a:r>
              <a:rPr lang="en-VN" sz="1200" dirty="0">
                <a:solidFill>
                  <a:srgbClr val="E9E9E9"/>
                </a:solidFill>
              </a:rPr>
              <a:t>Người cho rằng, văn hóa là tinh hoa của dân tộc, văn hóa phải góp phần khẳng định vị thế của dân tộc. Tính chất dân tộc là yếu tố quyết định nhất của một nền văn hóa mới, là điều kiện để tiếp thu văn hóa nhân loại. </a:t>
            </a:r>
          </a:p>
          <a:p>
            <a:pPr marL="0" indent="0" algn="l">
              <a:spcAft>
                <a:spcPts val="1200"/>
              </a:spcAft>
            </a:pPr>
            <a:r>
              <a:rPr lang="en-VN" sz="1200" dirty="0">
                <a:solidFill>
                  <a:srgbClr val="E9E9E9"/>
                </a:solidFill>
              </a:rPr>
              <a:t>Vì vậy, để xây dựng nền văn hóa mới phải thực hiện ba nhiệm vụ chính: </a:t>
            </a:r>
            <a:br>
              <a:rPr lang="en-VN" sz="1200" dirty="0">
                <a:solidFill>
                  <a:srgbClr val="E9E9E9"/>
                </a:solidFill>
              </a:rPr>
            </a:br>
            <a:r>
              <a:rPr lang="en-VN" sz="1200" dirty="0">
                <a:solidFill>
                  <a:srgbClr val="E9E9E9"/>
                </a:solidFill>
              </a:rPr>
              <a:t>- Thứ nhất là củng cố, bảo tồn, phát huy những giá trị của văn hóa truyền thống của dân tộc. </a:t>
            </a:r>
            <a:br>
              <a:rPr lang="en-VN" sz="1200" dirty="0">
                <a:solidFill>
                  <a:srgbClr val="E9E9E9"/>
                </a:solidFill>
              </a:rPr>
            </a:br>
            <a:r>
              <a:rPr lang="en-VN" sz="1200" dirty="0">
                <a:solidFill>
                  <a:srgbClr val="E9E9E9"/>
                </a:solidFill>
              </a:rPr>
              <a:t>- Thứ hai là khắc phục những thiếu hụt của văn hóa truyền thống. </a:t>
            </a:r>
            <a:br>
              <a:rPr lang="en-VN" sz="1200" dirty="0">
                <a:solidFill>
                  <a:srgbClr val="E9E9E9"/>
                </a:solidFill>
              </a:rPr>
            </a:br>
            <a:r>
              <a:rPr lang="en-VN" sz="1200" dirty="0">
                <a:solidFill>
                  <a:srgbClr val="E9E9E9"/>
                </a:solidFill>
              </a:rPr>
              <a:t>Và cuối cùng là tạo ra những giá trị văn hóa tương lai, hoàn thiện nhân cách, hướng con người tới chân, thiện, mỹ.</a:t>
            </a:r>
            <a:br>
              <a:rPr lang="en-VN" sz="1200" dirty="0">
                <a:solidFill>
                  <a:srgbClr val="E9E9E9"/>
                </a:solidFill>
              </a:rPr>
            </a:br>
            <a:endParaRPr lang="vi-VN" sz="1200" dirty="0">
              <a:solidFill>
                <a:srgbClr val="E9E9E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10" name="Google Shape;224;p36">
            <a:extLst>
              <a:ext uri="{FF2B5EF4-FFF2-40B4-BE49-F238E27FC236}">
                <a16:creationId xmlns:a16="http://schemas.microsoft.com/office/drawing/2014/main" id="{1162DFE0-1D0C-40A9-9A60-AEA9E05324D2}"/>
              </a:ext>
            </a:extLst>
          </p:cNvPr>
          <p:cNvSpPr txBox="1">
            <a:spLocks/>
          </p:cNvSpPr>
          <p:nvPr/>
        </p:nvSpPr>
        <p:spPr>
          <a:xfrm>
            <a:off x="4103390" y="212570"/>
            <a:ext cx="1616092" cy="4718358"/>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9pPr>
          </a:lstStyle>
          <a:p>
            <a:pPr algn="ctr">
              <a:spcAft>
                <a:spcPts val="1200"/>
              </a:spcAft>
            </a:pPr>
            <a:br>
              <a:rPr lang="en-US" sz="2400" i="1" dirty="0">
                <a:latin typeface="Raleway" pitchFamily="2" charset="77"/>
              </a:rPr>
            </a:br>
            <a:r>
              <a:rPr lang="en-US" sz="2400" dirty="0">
                <a:latin typeface="Raleway" pitchFamily="2" charset="77"/>
              </a:rPr>
              <a:t>1.</a:t>
            </a:r>
            <a:r>
              <a:rPr lang="en-VN" sz="2400" dirty="0">
                <a:latin typeface="Raleway" pitchFamily="2" charset="77"/>
              </a:rPr>
              <a:t>Đảng và Nhà nước cần quan tâm đến việc giữ gìn và phát huy các giá trị văn hóa dân tộc. </a:t>
            </a:r>
            <a:endParaRPr lang="en-US" sz="2400" dirty="0">
              <a:latin typeface="Raleway" pitchFamily="2" charset="77"/>
            </a:endParaRPr>
          </a:p>
        </p:txBody>
      </p:sp>
      <p:sp>
        <p:nvSpPr>
          <p:cNvPr id="23" name="Google Shape;225;p36">
            <a:extLst>
              <a:ext uri="{FF2B5EF4-FFF2-40B4-BE49-F238E27FC236}">
                <a16:creationId xmlns:a16="http://schemas.microsoft.com/office/drawing/2014/main" id="{ABCD6E6F-3191-426A-89A4-3020F9847A9C}"/>
              </a:ext>
            </a:extLst>
          </p:cNvPr>
          <p:cNvSpPr txBox="1">
            <a:spLocks/>
          </p:cNvSpPr>
          <p:nvPr/>
        </p:nvSpPr>
        <p:spPr>
          <a:xfrm>
            <a:off x="332235" y="254674"/>
            <a:ext cx="3096765" cy="463414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434343"/>
              </a:buClr>
              <a:buSzPts val="1400"/>
              <a:buFont typeface="Raleway"/>
              <a:buNone/>
              <a:defRPr sz="1050" b="0" i="0" u="none" strike="noStrike" cap="none">
                <a:solidFill>
                  <a:srgbClr val="434343"/>
                </a:solidFill>
                <a:latin typeface="Raleway"/>
                <a:ea typeface="Raleway"/>
                <a:cs typeface="Raleway"/>
                <a:sym typeface="Raleway"/>
              </a:defRPr>
            </a:lvl1pPr>
            <a:lvl2pPr marL="914400" marR="0" lvl="1"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2pPr>
            <a:lvl3pPr marL="1371600" marR="0" lvl="2"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3pPr>
            <a:lvl4pPr marL="1828800" marR="0" lvl="3"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4pPr>
            <a:lvl5pPr marL="2286000" marR="0" lvl="4"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5pPr>
            <a:lvl6pPr marL="2743200" marR="0" lvl="5"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6pPr>
            <a:lvl7pPr marL="3200400" marR="0" lvl="6"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7pPr>
            <a:lvl8pPr marL="3657600" marR="0" lvl="7"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8pPr>
            <a:lvl9pPr marL="4114800" marR="0" lvl="8"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9pPr>
          </a:lstStyle>
          <a:p>
            <a:pPr marL="0" indent="0" algn="l">
              <a:spcAft>
                <a:spcPts val="1200"/>
              </a:spcAft>
            </a:pPr>
            <a:r>
              <a:rPr lang="en-VN" sz="1100" dirty="0">
                <a:solidFill>
                  <a:srgbClr val="E9E9E9"/>
                </a:solidFill>
              </a:rPr>
              <a:t>Chủ trương trên thể hiện rõ ràng quan điểm của Hồ Chí Minh về giá trị văn hóa dân tộc. Người cho rằng thấm nhuần chủ nghĩa Mác - Lênin bao nhiêu thì càng phải coi trọng truyền thống văn hóa tốt đẹp của dân tộc bấy nhiêu. Người đòi hỏi “Đảng phải ra sức tổ chức nhân dân, lãnh đạo nhân dân để giải phóng nhân dân và để nâng cao sinh hoạt, văn hoá, chính trị của nhân dân”3. Đảng và Nhà nước không thể thờ ơ hay “bỏ trống trận địa văn hóa” và càng không thể tách rời việc giữ gìn và phát huy bản sắc văn hóa dân tộc với việc phát triển kinh tế xã hội của nước nhà.</a:t>
            </a:r>
            <a:br>
              <a:rPr lang="en-VN" sz="1100" dirty="0">
                <a:solidFill>
                  <a:srgbClr val="E9E9E9"/>
                </a:solidFill>
              </a:rPr>
            </a:br>
            <a:r>
              <a:rPr lang="en-VN" sz="1100" dirty="0">
                <a:solidFill>
                  <a:srgbClr val="E9E9E9"/>
                </a:solidFill>
              </a:rPr>
              <a:t>Rất nhiều bài viết, tác phẩm của Hồ Chí Minh đã thể hiện quan điểm của Người về xóa bỏ những tàn dư tư tưởng, thói hư tật xấu do xã hội cũ để lại, xây dựng một nền văn hóa mới với nội dung xã hội chủ nghĩa và đậm đà bản sắc dân tộc, xây dựng con người mới, lối sống mới và đạo đức mới xã hội chủ nghĩa: “Về văn hóa, Chính phủ sẽ chú ý trình độ học thức cho dân tộc”5; “Thực hành chế độ giáo dục bắt buộc, mở nhiều trường học, rạp hát, tổ chức các lớp bình dân học vụ, giúp đỡ những người nghèo mà hiếu học. Phát triển thể dục, đức dục, bãi bỏ học phí nhập học do người Pháp đặt ra”</a:t>
            </a:r>
            <a:endParaRPr lang="vi-VN" sz="1100" dirty="0">
              <a:solidFill>
                <a:srgbClr val="E9E9E9"/>
              </a:solidFill>
            </a:endParaRPr>
          </a:p>
        </p:txBody>
      </p:sp>
    </p:spTree>
    <p:extLst>
      <p:ext uri="{BB962C8B-B14F-4D97-AF65-F5344CB8AC3E}">
        <p14:creationId xmlns:p14="http://schemas.microsoft.com/office/powerpoint/2010/main" val="337132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DEB142-208D-4A06-A044-E6E20E751DC2}"/>
              </a:ext>
            </a:extLst>
          </p:cNvPr>
          <p:cNvSpPr>
            <a:spLocks noGrp="1"/>
          </p:cNvSpPr>
          <p:nvPr>
            <p:ph type="title" idx="2"/>
          </p:nvPr>
        </p:nvSpPr>
        <p:spPr>
          <a:xfrm>
            <a:off x="913183" y="1563636"/>
            <a:ext cx="5503126" cy="576600"/>
          </a:xfrm>
        </p:spPr>
        <p:txBody>
          <a:bodyPr/>
          <a:lstStyle/>
          <a:p>
            <a:pPr algn="just"/>
            <a:r>
              <a:rPr lang="en-VN" dirty="0">
                <a:latin typeface="Raleway" pitchFamily="2" charset="77"/>
              </a:rPr>
              <a:t>Chủ tịch Hồ Chí Minh đặc biệt coi trọng những giá trị văn hóa truyền thống dân tộc thông qua tuyên truyền, giáo dục nhân dân về lòng yêu nước, đoàn kết, nhân ái, tinh thần tự hào, tự tôn của dân tộc, sẵn sàng hy sinh quên mình vì nước, vì dân.</a:t>
            </a:r>
            <a:endParaRPr lang="en-US" sz="1600" b="0" dirty="0">
              <a:solidFill>
                <a:srgbClr val="434343"/>
              </a:solidFill>
              <a:latin typeface="Raleway" pitchFamily="2" charset="77"/>
            </a:endParaRPr>
          </a:p>
        </p:txBody>
      </p:sp>
      <p:sp>
        <p:nvSpPr>
          <p:cNvPr id="16" name="Title 2">
            <a:extLst>
              <a:ext uri="{FF2B5EF4-FFF2-40B4-BE49-F238E27FC236}">
                <a16:creationId xmlns:a16="http://schemas.microsoft.com/office/drawing/2014/main" id="{EF71F283-71D4-45F0-9E13-13B004626BDD}"/>
              </a:ext>
            </a:extLst>
          </p:cNvPr>
          <p:cNvSpPr txBox="1">
            <a:spLocks/>
          </p:cNvSpPr>
          <p:nvPr/>
        </p:nvSpPr>
        <p:spPr>
          <a:xfrm>
            <a:off x="913183" y="2109462"/>
            <a:ext cx="5503126" cy="57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just"/>
            <a:r>
              <a:rPr lang="en-VN" dirty="0">
                <a:latin typeface="Raleway" pitchFamily="2" charset="77"/>
              </a:rPr>
              <a:t>Những giá trị truyền thống đó là tinh hoa, là vốn quý và chính là cái làm nên hồn cốt của quốc gia, của dân tộc Việt Nam</a:t>
            </a:r>
            <a:endParaRPr lang="en-US" sz="1600" b="0" dirty="0">
              <a:latin typeface="Raleway" pitchFamily="2" charset="77"/>
            </a:endParaRPr>
          </a:p>
        </p:txBody>
      </p:sp>
      <p:sp>
        <p:nvSpPr>
          <p:cNvPr id="22" name="Google Shape;9137;p65">
            <a:extLst>
              <a:ext uri="{FF2B5EF4-FFF2-40B4-BE49-F238E27FC236}">
                <a16:creationId xmlns:a16="http://schemas.microsoft.com/office/drawing/2014/main" id="{893EDEAE-E040-472C-BED3-11F33D4D10AA}"/>
              </a:ext>
            </a:extLst>
          </p:cNvPr>
          <p:cNvSpPr/>
          <p:nvPr/>
        </p:nvSpPr>
        <p:spPr>
          <a:xfrm>
            <a:off x="569404" y="1250610"/>
            <a:ext cx="350772" cy="35042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solidFill>
              <a:srgbClr val="434343"/>
            </a:solidFill>
          </a:ln>
        </p:spPr>
        <p:txBody>
          <a:bodyPr spcFirstLastPara="1" wrap="square" lIns="68569" tIns="68569" rIns="68569" bIns="68569" anchor="ctr" anchorCtr="0">
            <a:noAutofit/>
          </a:bodyPr>
          <a:lstStyle/>
          <a:p>
            <a:endParaRPr sz="1050"/>
          </a:p>
        </p:txBody>
      </p:sp>
      <p:sp>
        <p:nvSpPr>
          <p:cNvPr id="23" name="Google Shape;9137;p65">
            <a:extLst>
              <a:ext uri="{FF2B5EF4-FFF2-40B4-BE49-F238E27FC236}">
                <a16:creationId xmlns:a16="http://schemas.microsoft.com/office/drawing/2014/main" id="{9A160C29-70AF-4AD4-99A6-E1B911E90A4B}"/>
              </a:ext>
            </a:extLst>
          </p:cNvPr>
          <p:cNvSpPr/>
          <p:nvPr/>
        </p:nvSpPr>
        <p:spPr>
          <a:xfrm>
            <a:off x="562411" y="2138454"/>
            <a:ext cx="350772" cy="35042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solidFill>
              <a:srgbClr val="434343"/>
            </a:solidFill>
          </a:ln>
        </p:spPr>
        <p:txBody>
          <a:bodyPr spcFirstLastPara="1" wrap="square" lIns="68569" tIns="68569" rIns="68569" bIns="68569" anchor="ctr" anchorCtr="0">
            <a:noAutofit/>
          </a:bodyPr>
          <a:lstStyle/>
          <a:p>
            <a:endParaRPr sz="1050"/>
          </a:p>
        </p:txBody>
      </p:sp>
      <p:sp>
        <p:nvSpPr>
          <p:cNvPr id="24" name="Rectangle 23">
            <a:extLst>
              <a:ext uri="{FF2B5EF4-FFF2-40B4-BE49-F238E27FC236}">
                <a16:creationId xmlns:a16="http://schemas.microsoft.com/office/drawing/2014/main" id="{CF04B223-2C76-47DA-8327-2D1BAECBC27A}"/>
              </a:ext>
            </a:extLst>
          </p:cNvPr>
          <p:cNvSpPr/>
          <p:nvPr/>
        </p:nvSpPr>
        <p:spPr>
          <a:xfrm>
            <a:off x="3914775" y="4186238"/>
            <a:ext cx="2943225" cy="957262"/>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BBA0D96-CDB6-4EB7-9346-053DEA1C69E3}"/>
              </a:ext>
            </a:extLst>
          </p:cNvPr>
          <p:cNvSpPr/>
          <p:nvPr/>
        </p:nvSpPr>
        <p:spPr>
          <a:xfrm>
            <a:off x="-5840" y="-416919"/>
            <a:ext cx="959359" cy="890806"/>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219;p35">
            <a:extLst>
              <a:ext uri="{FF2B5EF4-FFF2-40B4-BE49-F238E27FC236}">
                <a16:creationId xmlns:a16="http://schemas.microsoft.com/office/drawing/2014/main" id="{73C75A67-6CF5-4471-9E23-D76E7840D455}"/>
              </a:ext>
            </a:extLst>
          </p:cNvPr>
          <p:cNvSpPr txBox="1">
            <a:spLocks/>
          </p:cNvSpPr>
          <p:nvPr/>
        </p:nvSpPr>
        <p:spPr>
          <a:xfrm>
            <a:off x="8763522" y="1085188"/>
            <a:ext cx="5600869" cy="1070994"/>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2800" b="1" dirty="0">
                <a:latin typeface="UTM Facebook" panose="02040403050506020204" pitchFamily="18" charset="0"/>
              </a:rPr>
              <a:t>1. QUAN ĐIỂM VỀ VAI </a:t>
            </a:r>
            <a:r>
              <a:rPr lang="en-US" sz="2800" b="1">
                <a:latin typeface="UTM Facebook" panose="02040403050506020204" pitchFamily="18" charset="0"/>
              </a:rPr>
              <a:t>TRÒ VÀ SỨC MẠNH CỦA </a:t>
            </a:r>
            <a:r>
              <a:rPr lang="en-US" sz="2800" b="1" dirty="0">
                <a:latin typeface="UTM Facebook" panose="02040403050506020204" pitchFamily="18" charset="0"/>
              </a:rPr>
              <a:t>ĐẠO ĐỨC CÁCH MẠNG</a:t>
            </a:r>
          </a:p>
        </p:txBody>
      </p:sp>
      <p:sp>
        <p:nvSpPr>
          <p:cNvPr id="14" name="Google Shape;9137;p65">
            <a:extLst>
              <a:ext uri="{FF2B5EF4-FFF2-40B4-BE49-F238E27FC236}">
                <a16:creationId xmlns:a16="http://schemas.microsoft.com/office/drawing/2014/main" id="{C71D8391-2EB0-43A3-85B4-CB8C86AFC4F3}"/>
              </a:ext>
            </a:extLst>
          </p:cNvPr>
          <p:cNvSpPr/>
          <p:nvPr/>
        </p:nvSpPr>
        <p:spPr>
          <a:xfrm>
            <a:off x="562411" y="3003700"/>
            <a:ext cx="350772" cy="35042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solidFill>
              <a:srgbClr val="434343"/>
            </a:solidFill>
          </a:ln>
        </p:spPr>
        <p:txBody>
          <a:bodyPr spcFirstLastPara="1" wrap="square" lIns="68569" tIns="68569" rIns="68569" bIns="68569" anchor="ctr" anchorCtr="0">
            <a:noAutofit/>
          </a:bodyPr>
          <a:lstStyle/>
          <a:p>
            <a:endParaRPr sz="1050"/>
          </a:p>
        </p:txBody>
      </p:sp>
      <p:sp>
        <p:nvSpPr>
          <p:cNvPr id="15" name="Title 2">
            <a:extLst>
              <a:ext uri="{FF2B5EF4-FFF2-40B4-BE49-F238E27FC236}">
                <a16:creationId xmlns:a16="http://schemas.microsoft.com/office/drawing/2014/main" id="{90C991BA-7F6C-4FA6-AFBE-82D904C99B0D}"/>
              </a:ext>
            </a:extLst>
          </p:cNvPr>
          <p:cNvSpPr txBox="1">
            <a:spLocks/>
          </p:cNvSpPr>
          <p:nvPr/>
        </p:nvSpPr>
        <p:spPr>
          <a:xfrm>
            <a:off x="953519" y="3138974"/>
            <a:ext cx="5503126" cy="57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just"/>
            <a:r>
              <a:rPr lang="en-VN" dirty="0">
                <a:latin typeface="Raleway" pitchFamily="2" charset="77"/>
              </a:rPr>
              <a:t>Để nhân dân có ý thức coi trọng, giữ gìn và phát huy các giá trị văn hóa truyền thống của dân tộc thì phải tăng cường tuyên truyền giáo dục nhân dân.</a:t>
            </a:r>
            <a:endParaRPr lang="en-US" sz="1600" b="0" dirty="0">
              <a:latin typeface="Raleway" pitchFamily="2" charset="77"/>
            </a:endParaRPr>
          </a:p>
        </p:txBody>
      </p:sp>
      <p:sp>
        <p:nvSpPr>
          <p:cNvPr id="12" name="Google Shape;219;p35">
            <a:extLst>
              <a:ext uri="{FF2B5EF4-FFF2-40B4-BE49-F238E27FC236}">
                <a16:creationId xmlns:a16="http://schemas.microsoft.com/office/drawing/2014/main" id="{C2EAE029-0D1B-452F-B1D6-E4FE73B06216}"/>
              </a:ext>
            </a:extLst>
          </p:cNvPr>
          <p:cNvSpPr txBox="1">
            <a:spLocks/>
          </p:cNvSpPr>
          <p:nvPr/>
        </p:nvSpPr>
        <p:spPr>
          <a:xfrm>
            <a:off x="485221" y="430500"/>
            <a:ext cx="5971424" cy="68374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1600" b="1" dirty="0">
                <a:solidFill>
                  <a:srgbClr val="434343"/>
                </a:solidFill>
                <a:latin typeface="Raleway" pitchFamily="2" charset="77"/>
              </a:rPr>
              <a:t>3.2. </a:t>
            </a:r>
            <a:r>
              <a:rPr lang="en-VN" b="1" dirty="0">
                <a:solidFill>
                  <a:srgbClr val="434343"/>
                </a:solidFill>
                <a:latin typeface="Raleway" pitchFamily="2" charset="77"/>
              </a:rPr>
              <a:t>Tuyên truyền, giáo dục nhân dân có ý thức coi trọng những giá trị văn hóa truyền thống của dân tộc.</a:t>
            </a:r>
            <a:br>
              <a:rPr lang="en-VN" b="1" dirty="0">
                <a:solidFill>
                  <a:srgbClr val="434343"/>
                </a:solidFill>
                <a:latin typeface="Raleway" pitchFamily="2" charset="77"/>
              </a:rPr>
            </a:br>
            <a:endParaRPr lang="en-US" sz="1600" b="1" dirty="0">
              <a:solidFill>
                <a:srgbClr val="434343"/>
              </a:solidFill>
              <a:latin typeface="Raleway" pitchFamily="2" charset="77"/>
            </a:endParaRPr>
          </a:p>
        </p:txBody>
      </p:sp>
    </p:spTree>
    <p:extLst>
      <p:ext uri="{BB962C8B-B14F-4D97-AF65-F5344CB8AC3E}">
        <p14:creationId xmlns:p14="http://schemas.microsoft.com/office/powerpoint/2010/main" val="3946556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22" grpId="0" animBg="1"/>
      <p:bldP spid="23" grpId="0" animBg="1"/>
      <p:bldP spid="14" grpId="0" animBg="1"/>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Heptagon 27">
            <a:extLst>
              <a:ext uri="{FF2B5EF4-FFF2-40B4-BE49-F238E27FC236}">
                <a16:creationId xmlns:a16="http://schemas.microsoft.com/office/drawing/2014/main" id="{28C77B37-FA82-4098-A543-15C5AF62E778}"/>
              </a:ext>
            </a:extLst>
          </p:cNvPr>
          <p:cNvSpPr/>
          <p:nvPr/>
        </p:nvSpPr>
        <p:spPr>
          <a:xfrm rot="20444599">
            <a:off x="2677130" y="3700460"/>
            <a:ext cx="1932068" cy="1779489"/>
          </a:xfrm>
          <a:prstGeom prst="heptagon">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2">
            <a:extLst>
              <a:ext uri="{FF2B5EF4-FFF2-40B4-BE49-F238E27FC236}">
                <a16:creationId xmlns:a16="http://schemas.microsoft.com/office/drawing/2014/main" id="{82EB59DF-737F-428B-8759-CD65A0284667}"/>
              </a:ext>
            </a:extLst>
          </p:cNvPr>
          <p:cNvSpPr txBox="1">
            <a:spLocks/>
          </p:cNvSpPr>
          <p:nvPr/>
        </p:nvSpPr>
        <p:spPr>
          <a:xfrm>
            <a:off x="995893" y="1719243"/>
            <a:ext cx="5503126" cy="4039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l"/>
            <a:r>
              <a:rPr lang="en-VN" sz="1200" dirty="0">
                <a:solidFill>
                  <a:srgbClr val="595959"/>
                </a:solidFill>
                <a:latin typeface="Raleway" pitchFamily="2" charset="77"/>
              </a:rPr>
              <a:t>Theo Hồ Chí Minh, phương pháp tuyên truyền giáo dục là đề cao yếu tố nêu gương, giáo dục bằng việc làm, hành động và hướng dẫn cụ thể, lấy gương người tốt, việc tốt để giáo dục có sức thuyết phục và hiệu quả nhất.</a:t>
            </a:r>
            <a:br>
              <a:rPr lang="en-VN" sz="1200" dirty="0">
                <a:solidFill>
                  <a:srgbClr val="595959"/>
                </a:solidFill>
                <a:latin typeface="Raleway" pitchFamily="2" charset="77"/>
              </a:rPr>
            </a:br>
            <a:endParaRPr lang="en-US" sz="1200" b="0" dirty="0">
              <a:solidFill>
                <a:srgbClr val="595959"/>
              </a:solidFill>
              <a:latin typeface="Raleway" pitchFamily="2" charset="77"/>
            </a:endParaRPr>
          </a:p>
        </p:txBody>
      </p:sp>
      <p:sp>
        <p:nvSpPr>
          <p:cNvPr id="29" name="Heptagon 28">
            <a:extLst>
              <a:ext uri="{FF2B5EF4-FFF2-40B4-BE49-F238E27FC236}">
                <a16:creationId xmlns:a16="http://schemas.microsoft.com/office/drawing/2014/main" id="{7F19A673-4433-4164-84E7-EF9FD24EFEAE}"/>
              </a:ext>
            </a:extLst>
          </p:cNvPr>
          <p:cNvSpPr/>
          <p:nvPr/>
        </p:nvSpPr>
        <p:spPr>
          <a:xfrm rot="962159">
            <a:off x="6307818" y="1973174"/>
            <a:ext cx="862082" cy="794002"/>
          </a:xfrm>
          <a:prstGeom prst="heptagon">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ptagon 30">
            <a:extLst>
              <a:ext uri="{FF2B5EF4-FFF2-40B4-BE49-F238E27FC236}">
                <a16:creationId xmlns:a16="http://schemas.microsoft.com/office/drawing/2014/main" id="{2D5CADF0-E66F-4C82-A7E2-6906E5FFE51C}"/>
              </a:ext>
            </a:extLst>
          </p:cNvPr>
          <p:cNvSpPr/>
          <p:nvPr/>
        </p:nvSpPr>
        <p:spPr>
          <a:xfrm rot="962159">
            <a:off x="6042441" y="2183752"/>
            <a:ext cx="482949" cy="444810"/>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9E83290-FA8E-4CBC-AC2C-28775F2A0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616" t="971" r="9431"/>
          <a:stretch>
            <a:fillRect/>
          </a:stretch>
        </p:blipFill>
        <p:spPr bwMode="auto">
          <a:xfrm>
            <a:off x="3428990" y="2144737"/>
            <a:ext cx="3913070" cy="3310827"/>
          </a:xfrm>
          <a:custGeom>
            <a:avLst/>
            <a:gdLst>
              <a:gd name="connsiteX0" fmla="*/ 1956535 w 3913070"/>
              <a:gd name="connsiteY0" fmla="*/ 0 h 3310827"/>
              <a:gd name="connsiteX1" fmla="*/ 3525548 w 3913070"/>
              <a:gd name="connsiteY1" fmla="*/ 713825 h 3310827"/>
              <a:gd name="connsiteX2" fmla="*/ 3913070 w 3913070"/>
              <a:gd name="connsiteY2" fmla="*/ 2317776 h 3310827"/>
              <a:gd name="connsiteX3" fmla="*/ 3074789 w 3913070"/>
              <a:gd name="connsiteY3" fmla="*/ 3310827 h 3310827"/>
              <a:gd name="connsiteX4" fmla="*/ 838282 w 3913070"/>
              <a:gd name="connsiteY4" fmla="*/ 3310827 h 3310827"/>
              <a:gd name="connsiteX5" fmla="*/ 0 w 3913070"/>
              <a:gd name="connsiteY5" fmla="*/ 2317776 h 3310827"/>
              <a:gd name="connsiteX6" fmla="*/ 387522 w 3913070"/>
              <a:gd name="connsiteY6" fmla="*/ 713825 h 33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070" h="3310827">
                <a:moveTo>
                  <a:pt x="1956535" y="0"/>
                </a:moveTo>
                <a:lnTo>
                  <a:pt x="3525548" y="713825"/>
                </a:lnTo>
                <a:lnTo>
                  <a:pt x="3913070" y="2317776"/>
                </a:lnTo>
                <a:lnTo>
                  <a:pt x="3074789" y="3310827"/>
                </a:lnTo>
                <a:lnTo>
                  <a:pt x="838282" y="3310827"/>
                </a:lnTo>
                <a:lnTo>
                  <a:pt x="0" y="2317776"/>
                </a:lnTo>
                <a:lnTo>
                  <a:pt x="387522" y="713825"/>
                </a:lnTo>
                <a:close/>
              </a:path>
            </a:pathLst>
          </a:custGeom>
          <a:noFill/>
          <a:ln>
            <a:noFill/>
          </a:ln>
          <a:extLst>
            <a:ext uri="{909E8E84-426E-40DD-AFC4-6F175D3DCCD1}">
              <a14:hiddenFill xmlns:a14="http://schemas.microsoft.com/office/drawing/2010/main">
                <a:solidFill>
                  <a:srgbClr val="FFFFFF"/>
                </a:solidFill>
              </a14:hiddenFill>
            </a:ext>
          </a:extLst>
        </p:spPr>
      </p:pic>
      <p:sp>
        <p:nvSpPr>
          <p:cNvPr id="37" name="Heptagon 36">
            <a:extLst>
              <a:ext uri="{FF2B5EF4-FFF2-40B4-BE49-F238E27FC236}">
                <a16:creationId xmlns:a16="http://schemas.microsoft.com/office/drawing/2014/main" id="{10149CD1-57DA-4EE6-A26B-164FECC0DF5F}"/>
              </a:ext>
            </a:extLst>
          </p:cNvPr>
          <p:cNvSpPr/>
          <p:nvPr/>
        </p:nvSpPr>
        <p:spPr>
          <a:xfrm rot="20015640">
            <a:off x="3694507" y="1923350"/>
            <a:ext cx="1316691" cy="1212710"/>
          </a:xfrm>
          <a:prstGeom prst="heptagon">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ptagon 37">
            <a:extLst>
              <a:ext uri="{FF2B5EF4-FFF2-40B4-BE49-F238E27FC236}">
                <a16:creationId xmlns:a16="http://schemas.microsoft.com/office/drawing/2014/main" id="{5D301337-5436-4D88-BE9F-3FBDD5A8F25C}"/>
              </a:ext>
            </a:extLst>
          </p:cNvPr>
          <p:cNvSpPr/>
          <p:nvPr/>
        </p:nvSpPr>
        <p:spPr>
          <a:xfrm rot="962159">
            <a:off x="4810519" y="2238691"/>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eptagon 38">
            <a:extLst>
              <a:ext uri="{FF2B5EF4-FFF2-40B4-BE49-F238E27FC236}">
                <a16:creationId xmlns:a16="http://schemas.microsoft.com/office/drawing/2014/main" id="{AF00DF79-19D5-465D-A0E6-5A042683102B}"/>
              </a:ext>
            </a:extLst>
          </p:cNvPr>
          <p:cNvSpPr/>
          <p:nvPr/>
        </p:nvSpPr>
        <p:spPr>
          <a:xfrm rot="962159">
            <a:off x="2831539" y="3403148"/>
            <a:ext cx="862082" cy="794002"/>
          </a:xfrm>
          <a:prstGeom prst="heptagon">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ptagon 39">
            <a:extLst>
              <a:ext uri="{FF2B5EF4-FFF2-40B4-BE49-F238E27FC236}">
                <a16:creationId xmlns:a16="http://schemas.microsoft.com/office/drawing/2014/main" id="{831A3595-A7DD-4E69-8B9D-DE7CA7F9D705}"/>
              </a:ext>
            </a:extLst>
          </p:cNvPr>
          <p:cNvSpPr/>
          <p:nvPr/>
        </p:nvSpPr>
        <p:spPr>
          <a:xfrm rot="962159">
            <a:off x="3485315" y="3374926"/>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86BE930-6A98-410A-9EED-210F16F08240}"/>
              </a:ext>
            </a:extLst>
          </p:cNvPr>
          <p:cNvSpPr/>
          <p:nvPr/>
        </p:nvSpPr>
        <p:spPr>
          <a:xfrm>
            <a:off x="-3017520" y="-853441"/>
            <a:ext cx="1341120" cy="1236672"/>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6A1CEC3-706D-4F0B-ADA0-79D99E3CD135}"/>
              </a:ext>
            </a:extLst>
          </p:cNvPr>
          <p:cNvSpPr/>
          <p:nvPr/>
        </p:nvSpPr>
        <p:spPr>
          <a:xfrm>
            <a:off x="5735242" y="7162324"/>
            <a:ext cx="1527554" cy="1402556"/>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2">
            <a:extLst>
              <a:ext uri="{FF2B5EF4-FFF2-40B4-BE49-F238E27FC236}">
                <a16:creationId xmlns:a16="http://schemas.microsoft.com/office/drawing/2014/main" id="{5E3BBACB-FA57-4477-8671-14DFF95F3675}"/>
              </a:ext>
            </a:extLst>
          </p:cNvPr>
          <p:cNvSpPr txBox="1">
            <a:spLocks/>
          </p:cNvSpPr>
          <p:nvPr/>
        </p:nvSpPr>
        <p:spPr>
          <a:xfrm>
            <a:off x="990608" y="2181609"/>
            <a:ext cx="2527531" cy="11432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just"/>
            <a:r>
              <a:rPr lang="en-VN" sz="1200" dirty="0">
                <a:solidFill>
                  <a:srgbClr val="595959"/>
                </a:solidFill>
                <a:latin typeface="Raleway" pitchFamily="2" charset="77"/>
              </a:rPr>
              <a:t>Những tấm gương sáng, những hành động tiêu biểu và việc làm tốt đều rất đáng được trân trọng. Do đó tuyên truyền, giáo dục cho nhân dân là việc làm thiết thực. </a:t>
            </a:r>
            <a:endParaRPr lang="en-US" sz="1200" b="0" dirty="0">
              <a:solidFill>
                <a:srgbClr val="595959"/>
              </a:solidFill>
              <a:latin typeface="Raleway" pitchFamily="2" charset="77"/>
            </a:endParaRPr>
          </a:p>
        </p:txBody>
      </p:sp>
      <p:grpSp>
        <p:nvGrpSpPr>
          <p:cNvPr id="17" name="Google Shape;1035;p89">
            <a:extLst>
              <a:ext uri="{FF2B5EF4-FFF2-40B4-BE49-F238E27FC236}">
                <a16:creationId xmlns:a16="http://schemas.microsoft.com/office/drawing/2014/main" id="{DE18670E-3E95-4AF4-A22C-3DFC22FF15F5}"/>
              </a:ext>
            </a:extLst>
          </p:cNvPr>
          <p:cNvGrpSpPr/>
          <p:nvPr/>
        </p:nvGrpSpPr>
        <p:grpSpPr>
          <a:xfrm>
            <a:off x="469684" y="2255786"/>
            <a:ext cx="397308" cy="338128"/>
            <a:chOff x="4669402" y="3574410"/>
            <a:chExt cx="397308" cy="338128"/>
          </a:xfrm>
        </p:grpSpPr>
        <p:sp>
          <p:nvSpPr>
            <p:cNvPr id="18" name="Google Shape;1036;p89">
              <a:extLst>
                <a:ext uri="{FF2B5EF4-FFF2-40B4-BE49-F238E27FC236}">
                  <a16:creationId xmlns:a16="http://schemas.microsoft.com/office/drawing/2014/main" id="{B6C28A89-B438-49EB-AC02-BBCCA80DA460}"/>
                </a:ext>
              </a:extLst>
            </p:cNvPr>
            <p:cNvSpPr/>
            <p:nvPr/>
          </p:nvSpPr>
          <p:spPr>
            <a:xfrm>
              <a:off x="4669402" y="3574410"/>
              <a:ext cx="371213" cy="338128"/>
            </a:xfrm>
            <a:custGeom>
              <a:avLst/>
              <a:gdLst/>
              <a:ahLst/>
              <a:cxnLst/>
              <a:rect l="l" t="t" r="r" b="b"/>
              <a:pathLst>
                <a:path w="15248" h="13889" extrusionOk="0">
                  <a:moveTo>
                    <a:pt x="13793" y="471"/>
                  </a:moveTo>
                  <a:cubicBezTo>
                    <a:pt x="14010" y="471"/>
                    <a:pt x="14228" y="553"/>
                    <a:pt x="14400" y="719"/>
                  </a:cubicBezTo>
                  <a:cubicBezTo>
                    <a:pt x="14731" y="1050"/>
                    <a:pt x="14731" y="1592"/>
                    <a:pt x="14400" y="1923"/>
                  </a:cubicBezTo>
                  <a:lnTo>
                    <a:pt x="14307" y="2016"/>
                  </a:lnTo>
                  <a:lnTo>
                    <a:pt x="13103" y="811"/>
                  </a:lnTo>
                  <a:lnTo>
                    <a:pt x="13196" y="719"/>
                  </a:lnTo>
                  <a:cubicBezTo>
                    <a:pt x="13361" y="553"/>
                    <a:pt x="13576" y="471"/>
                    <a:pt x="13793" y="471"/>
                  </a:cubicBezTo>
                  <a:close/>
                  <a:moveTo>
                    <a:pt x="12759" y="1155"/>
                  </a:moveTo>
                  <a:lnTo>
                    <a:pt x="13963" y="2360"/>
                  </a:lnTo>
                  <a:lnTo>
                    <a:pt x="13857" y="2453"/>
                  </a:lnTo>
                  <a:lnTo>
                    <a:pt x="12653" y="1248"/>
                  </a:lnTo>
                  <a:lnTo>
                    <a:pt x="12759" y="1155"/>
                  </a:lnTo>
                  <a:close/>
                  <a:moveTo>
                    <a:pt x="12322" y="1579"/>
                  </a:moveTo>
                  <a:lnTo>
                    <a:pt x="13527" y="2783"/>
                  </a:lnTo>
                  <a:lnTo>
                    <a:pt x="12203" y="4107"/>
                  </a:lnTo>
                  <a:lnTo>
                    <a:pt x="10999" y="2903"/>
                  </a:lnTo>
                  <a:lnTo>
                    <a:pt x="12322" y="1579"/>
                  </a:lnTo>
                  <a:close/>
                  <a:moveTo>
                    <a:pt x="10668" y="3247"/>
                  </a:moveTo>
                  <a:lnTo>
                    <a:pt x="11872" y="4438"/>
                  </a:lnTo>
                  <a:lnTo>
                    <a:pt x="11462" y="4848"/>
                  </a:lnTo>
                  <a:lnTo>
                    <a:pt x="10257" y="3644"/>
                  </a:lnTo>
                  <a:lnTo>
                    <a:pt x="10668" y="3247"/>
                  </a:lnTo>
                  <a:close/>
                  <a:moveTo>
                    <a:pt x="11250" y="798"/>
                  </a:moveTo>
                  <a:cubicBezTo>
                    <a:pt x="11419" y="798"/>
                    <a:pt x="11588" y="864"/>
                    <a:pt x="11713" y="997"/>
                  </a:cubicBezTo>
                  <a:lnTo>
                    <a:pt x="11978" y="1261"/>
                  </a:lnTo>
                  <a:lnTo>
                    <a:pt x="11515" y="1738"/>
                  </a:lnTo>
                  <a:cubicBezTo>
                    <a:pt x="11338" y="1639"/>
                    <a:pt x="11145" y="1591"/>
                    <a:pt x="10954" y="1591"/>
                  </a:cubicBezTo>
                  <a:cubicBezTo>
                    <a:pt x="10657" y="1591"/>
                    <a:pt x="10364" y="1706"/>
                    <a:pt x="10138" y="1923"/>
                  </a:cubicBezTo>
                  <a:lnTo>
                    <a:pt x="10138" y="1910"/>
                  </a:lnTo>
                  <a:lnTo>
                    <a:pt x="7703" y="4372"/>
                  </a:lnTo>
                  <a:cubicBezTo>
                    <a:pt x="7610" y="4464"/>
                    <a:pt x="7610" y="4610"/>
                    <a:pt x="7703" y="4703"/>
                  </a:cubicBezTo>
                  <a:lnTo>
                    <a:pt x="7491" y="4914"/>
                  </a:lnTo>
                  <a:cubicBezTo>
                    <a:pt x="7452" y="4954"/>
                    <a:pt x="7385" y="4980"/>
                    <a:pt x="7332" y="4980"/>
                  </a:cubicBezTo>
                  <a:cubicBezTo>
                    <a:pt x="7266" y="4980"/>
                    <a:pt x="7213" y="4954"/>
                    <a:pt x="7174" y="4914"/>
                  </a:cubicBezTo>
                  <a:cubicBezTo>
                    <a:pt x="7134" y="4875"/>
                    <a:pt x="7107" y="4822"/>
                    <a:pt x="7107" y="4755"/>
                  </a:cubicBezTo>
                  <a:cubicBezTo>
                    <a:pt x="7107" y="4703"/>
                    <a:pt x="7134" y="4650"/>
                    <a:pt x="7174" y="4610"/>
                  </a:cubicBezTo>
                  <a:lnTo>
                    <a:pt x="10787" y="997"/>
                  </a:lnTo>
                  <a:cubicBezTo>
                    <a:pt x="10913" y="864"/>
                    <a:pt x="11081" y="798"/>
                    <a:pt x="11250" y="798"/>
                  </a:cubicBezTo>
                  <a:close/>
                  <a:moveTo>
                    <a:pt x="5572" y="8342"/>
                  </a:moveTo>
                  <a:lnTo>
                    <a:pt x="6777" y="9547"/>
                  </a:lnTo>
                  <a:lnTo>
                    <a:pt x="6684" y="9639"/>
                  </a:lnTo>
                  <a:lnTo>
                    <a:pt x="5480" y="8435"/>
                  </a:lnTo>
                  <a:lnTo>
                    <a:pt x="5572" y="8342"/>
                  </a:lnTo>
                  <a:close/>
                  <a:moveTo>
                    <a:pt x="5135" y="8779"/>
                  </a:moveTo>
                  <a:lnTo>
                    <a:pt x="6340" y="9983"/>
                  </a:lnTo>
                  <a:lnTo>
                    <a:pt x="5943" y="10380"/>
                  </a:lnTo>
                  <a:lnTo>
                    <a:pt x="4738" y="9176"/>
                  </a:lnTo>
                  <a:lnTo>
                    <a:pt x="5135" y="8779"/>
                  </a:lnTo>
                  <a:close/>
                  <a:moveTo>
                    <a:pt x="4474" y="9586"/>
                  </a:moveTo>
                  <a:lnTo>
                    <a:pt x="5546" y="10645"/>
                  </a:lnTo>
                  <a:lnTo>
                    <a:pt x="4328" y="11227"/>
                  </a:lnTo>
                  <a:lnTo>
                    <a:pt x="3891" y="10804"/>
                  </a:lnTo>
                  <a:lnTo>
                    <a:pt x="4474" y="9586"/>
                  </a:lnTo>
                  <a:close/>
                  <a:moveTo>
                    <a:pt x="3706" y="11294"/>
                  </a:moveTo>
                  <a:lnTo>
                    <a:pt x="3838" y="11426"/>
                  </a:lnTo>
                  <a:cubicBezTo>
                    <a:pt x="3759" y="11479"/>
                    <a:pt x="3653" y="11532"/>
                    <a:pt x="3560" y="11558"/>
                  </a:cubicBezTo>
                  <a:cubicBezTo>
                    <a:pt x="3600" y="11466"/>
                    <a:pt x="3640" y="11373"/>
                    <a:pt x="3706" y="11294"/>
                  </a:cubicBezTo>
                  <a:close/>
                  <a:moveTo>
                    <a:pt x="13791" y="1"/>
                  </a:moveTo>
                  <a:cubicBezTo>
                    <a:pt x="13450" y="1"/>
                    <a:pt x="13110" y="130"/>
                    <a:pt x="12852" y="388"/>
                  </a:cubicBezTo>
                  <a:lnTo>
                    <a:pt x="12322" y="917"/>
                  </a:lnTo>
                  <a:lnTo>
                    <a:pt x="12057" y="653"/>
                  </a:lnTo>
                  <a:cubicBezTo>
                    <a:pt x="11832" y="428"/>
                    <a:pt x="11541" y="315"/>
                    <a:pt x="11250" y="315"/>
                  </a:cubicBezTo>
                  <a:cubicBezTo>
                    <a:pt x="10959" y="315"/>
                    <a:pt x="10668" y="428"/>
                    <a:pt x="10443" y="653"/>
                  </a:cubicBezTo>
                  <a:lnTo>
                    <a:pt x="6843" y="4266"/>
                  </a:lnTo>
                  <a:cubicBezTo>
                    <a:pt x="6335" y="4774"/>
                    <a:pt x="6802" y="5477"/>
                    <a:pt x="7345" y="5477"/>
                  </a:cubicBezTo>
                  <a:cubicBezTo>
                    <a:pt x="7510" y="5477"/>
                    <a:pt x="7682" y="5412"/>
                    <a:pt x="7835" y="5258"/>
                  </a:cubicBezTo>
                  <a:lnTo>
                    <a:pt x="8047" y="5047"/>
                  </a:lnTo>
                  <a:cubicBezTo>
                    <a:pt x="8166" y="4928"/>
                    <a:pt x="8206" y="4742"/>
                    <a:pt x="8166" y="4583"/>
                  </a:cubicBezTo>
                  <a:lnTo>
                    <a:pt x="10482" y="2267"/>
                  </a:lnTo>
                  <a:cubicBezTo>
                    <a:pt x="10606" y="2144"/>
                    <a:pt x="10770" y="2075"/>
                    <a:pt x="10940" y="2075"/>
                  </a:cubicBezTo>
                  <a:cubicBezTo>
                    <a:pt x="11008" y="2075"/>
                    <a:pt x="11077" y="2086"/>
                    <a:pt x="11144" y="2108"/>
                  </a:cubicBezTo>
                  <a:lnTo>
                    <a:pt x="5400" y="7853"/>
                  </a:lnTo>
                  <a:lnTo>
                    <a:pt x="4977" y="8276"/>
                  </a:lnTo>
                  <a:lnTo>
                    <a:pt x="4235" y="9004"/>
                  </a:lnTo>
                  <a:cubicBezTo>
                    <a:pt x="4222" y="9030"/>
                    <a:pt x="4209" y="9044"/>
                    <a:pt x="4196" y="9070"/>
                  </a:cubicBezTo>
                  <a:lnTo>
                    <a:pt x="3706" y="10089"/>
                  </a:lnTo>
                  <a:lnTo>
                    <a:pt x="238" y="10089"/>
                  </a:lnTo>
                  <a:cubicBezTo>
                    <a:pt x="106" y="10089"/>
                    <a:pt x="0" y="10195"/>
                    <a:pt x="0" y="10327"/>
                  </a:cubicBezTo>
                  <a:lnTo>
                    <a:pt x="0" y="13650"/>
                  </a:lnTo>
                  <a:cubicBezTo>
                    <a:pt x="0" y="13782"/>
                    <a:pt x="106" y="13888"/>
                    <a:pt x="238" y="13888"/>
                  </a:cubicBezTo>
                  <a:lnTo>
                    <a:pt x="2952" y="13888"/>
                  </a:lnTo>
                  <a:cubicBezTo>
                    <a:pt x="2960" y="13888"/>
                    <a:pt x="2968" y="13889"/>
                    <a:pt x="2976" y="13889"/>
                  </a:cubicBezTo>
                  <a:cubicBezTo>
                    <a:pt x="3288" y="13889"/>
                    <a:pt x="3288" y="13410"/>
                    <a:pt x="2976" y="13410"/>
                  </a:cubicBezTo>
                  <a:cubicBezTo>
                    <a:pt x="2968" y="13410"/>
                    <a:pt x="2960" y="13411"/>
                    <a:pt x="2952" y="13411"/>
                  </a:cubicBezTo>
                  <a:lnTo>
                    <a:pt x="490" y="13411"/>
                  </a:lnTo>
                  <a:lnTo>
                    <a:pt x="490" y="10566"/>
                  </a:lnTo>
                  <a:lnTo>
                    <a:pt x="3481" y="10566"/>
                  </a:lnTo>
                  <a:lnTo>
                    <a:pt x="3402" y="10751"/>
                  </a:lnTo>
                  <a:cubicBezTo>
                    <a:pt x="3375" y="10804"/>
                    <a:pt x="3362" y="10857"/>
                    <a:pt x="3388" y="10910"/>
                  </a:cubicBezTo>
                  <a:cubicBezTo>
                    <a:pt x="3057" y="11347"/>
                    <a:pt x="2991" y="11717"/>
                    <a:pt x="3203" y="11929"/>
                  </a:cubicBezTo>
                  <a:cubicBezTo>
                    <a:pt x="3282" y="12008"/>
                    <a:pt x="3388" y="12048"/>
                    <a:pt x="3507" y="12048"/>
                  </a:cubicBezTo>
                  <a:cubicBezTo>
                    <a:pt x="3759" y="12022"/>
                    <a:pt x="4010" y="11916"/>
                    <a:pt x="4209" y="11744"/>
                  </a:cubicBezTo>
                  <a:cubicBezTo>
                    <a:pt x="4235" y="11757"/>
                    <a:pt x="4262" y="11757"/>
                    <a:pt x="4275" y="11757"/>
                  </a:cubicBezTo>
                  <a:cubicBezTo>
                    <a:pt x="4315" y="11757"/>
                    <a:pt x="4355" y="11744"/>
                    <a:pt x="4381" y="11730"/>
                  </a:cubicBezTo>
                  <a:lnTo>
                    <a:pt x="6062" y="10923"/>
                  </a:lnTo>
                  <a:cubicBezTo>
                    <a:pt x="6088" y="10910"/>
                    <a:pt x="6102" y="10897"/>
                    <a:pt x="6128" y="10883"/>
                  </a:cubicBezTo>
                  <a:lnTo>
                    <a:pt x="6459" y="10552"/>
                  </a:lnTo>
                  <a:lnTo>
                    <a:pt x="14334" y="10552"/>
                  </a:lnTo>
                  <a:cubicBezTo>
                    <a:pt x="14342" y="10553"/>
                    <a:pt x="14351" y="10553"/>
                    <a:pt x="14359" y="10553"/>
                  </a:cubicBezTo>
                  <a:cubicBezTo>
                    <a:pt x="14670" y="10553"/>
                    <a:pt x="14670" y="10075"/>
                    <a:pt x="14359" y="10075"/>
                  </a:cubicBezTo>
                  <a:cubicBezTo>
                    <a:pt x="14351" y="10075"/>
                    <a:pt x="14342" y="10075"/>
                    <a:pt x="14334" y="10076"/>
                  </a:cubicBezTo>
                  <a:lnTo>
                    <a:pt x="6935" y="10076"/>
                  </a:lnTo>
                  <a:lnTo>
                    <a:pt x="7293" y="9719"/>
                  </a:lnTo>
                  <a:lnTo>
                    <a:pt x="9397" y="7601"/>
                  </a:lnTo>
                  <a:cubicBezTo>
                    <a:pt x="9524" y="7432"/>
                    <a:pt x="9380" y="7228"/>
                    <a:pt x="9202" y="7228"/>
                  </a:cubicBezTo>
                  <a:cubicBezTo>
                    <a:pt x="9158" y="7228"/>
                    <a:pt x="9111" y="7241"/>
                    <a:pt x="9066" y="7270"/>
                  </a:cubicBezTo>
                  <a:lnTo>
                    <a:pt x="7107" y="9216"/>
                  </a:lnTo>
                  <a:lnTo>
                    <a:pt x="5903" y="8011"/>
                  </a:lnTo>
                  <a:lnTo>
                    <a:pt x="9927" y="4001"/>
                  </a:lnTo>
                  <a:lnTo>
                    <a:pt x="11131" y="5192"/>
                  </a:lnTo>
                  <a:lnTo>
                    <a:pt x="9807" y="6516"/>
                  </a:lnTo>
                  <a:cubicBezTo>
                    <a:pt x="9715" y="6608"/>
                    <a:pt x="9715" y="6754"/>
                    <a:pt x="9807" y="6847"/>
                  </a:cubicBezTo>
                  <a:lnTo>
                    <a:pt x="9807" y="6860"/>
                  </a:lnTo>
                  <a:cubicBezTo>
                    <a:pt x="9854" y="6900"/>
                    <a:pt x="9913" y="6919"/>
                    <a:pt x="9973" y="6919"/>
                  </a:cubicBezTo>
                  <a:cubicBezTo>
                    <a:pt x="10032" y="6919"/>
                    <a:pt x="10092" y="6900"/>
                    <a:pt x="10138" y="6860"/>
                  </a:cubicBezTo>
                  <a:lnTo>
                    <a:pt x="14731" y="2267"/>
                  </a:lnTo>
                  <a:cubicBezTo>
                    <a:pt x="15247" y="1751"/>
                    <a:pt x="15247" y="904"/>
                    <a:pt x="14731" y="388"/>
                  </a:cubicBezTo>
                  <a:cubicBezTo>
                    <a:pt x="14473" y="130"/>
                    <a:pt x="14132" y="1"/>
                    <a:pt x="13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37;p89">
              <a:extLst>
                <a:ext uri="{FF2B5EF4-FFF2-40B4-BE49-F238E27FC236}">
                  <a16:creationId xmlns:a16="http://schemas.microsoft.com/office/drawing/2014/main" id="{CCC03B74-C9BC-4954-90E5-A1A00F754697}"/>
                </a:ext>
              </a:extLst>
            </p:cNvPr>
            <p:cNvSpPr/>
            <p:nvPr/>
          </p:nvSpPr>
          <p:spPr>
            <a:xfrm>
              <a:off x="4760256" y="3820021"/>
              <a:ext cx="306455" cy="92487"/>
            </a:xfrm>
            <a:custGeom>
              <a:avLst/>
              <a:gdLst/>
              <a:ahLst/>
              <a:cxnLst/>
              <a:rect l="l" t="t" r="r" b="b"/>
              <a:pathLst>
                <a:path w="12588" h="3799" extrusionOk="0">
                  <a:moveTo>
                    <a:pt x="11661" y="0"/>
                  </a:moveTo>
                  <a:cubicBezTo>
                    <a:pt x="11370" y="13"/>
                    <a:pt x="11370" y="450"/>
                    <a:pt x="11661" y="477"/>
                  </a:cubicBezTo>
                  <a:lnTo>
                    <a:pt x="12111" y="477"/>
                  </a:lnTo>
                  <a:lnTo>
                    <a:pt x="12111" y="3322"/>
                  </a:lnTo>
                  <a:lnTo>
                    <a:pt x="292" y="3322"/>
                  </a:lnTo>
                  <a:cubicBezTo>
                    <a:pt x="0" y="3349"/>
                    <a:pt x="0" y="3772"/>
                    <a:pt x="292" y="3799"/>
                  </a:cubicBezTo>
                  <a:lnTo>
                    <a:pt x="12349" y="3799"/>
                  </a:lnTo>
                  <a:cubicBezTo>
                    <a:pt x="12481" y="3799"/>
                    <a:pt x="12587" y="3693"/>
                    <a:pt x="12587" y="3561"/>
                  </a:cubicBezTo>
                  <a:lnTo>
                    <a:pt x="12587" y="238"/>
                  </a:lnTo>
                  <a:cubicBezTo>
                    <a:pt x="12587" y="106"/>
                    <a:pt x="12481" y="0"/>
                    <a:pt x="12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8;p89">
              <a:extLst>
                <a:ext uri="{FF2B5EF4-FFF2-40B4-BE49-F238E27FC236}">
                  <a16:creationId xmlns:a16="http://schemas.microsoft.com/office/drawing/2014/main" id="{798D0105-86EC-476F-9E58-AE017437D000}"/>
                </a:ext>
              </a:extLst>
            </p:cNvPr>
            <p:cNvSpPr/>
            <p:nvPr/>
          </p:nvSpPr>
          <p:spPr>
            <a:xfrm>
              <a:off x="4724810" y="3877376"/>
              <a:ext cx="231058" cy="11929"/>
            </a:xfrm>
            <a:custGeom>
              <a:avLst/>
              <a:gdLst/>
              <a:ahLst/>
              <a:cxnLst/>
              <a:rect l="l" t="t" r="r" b="b"/>
              <a:pathLst>
                <a:path w="9491" h="490" extrusionOk="0">
                  <a:moveTo>
                    <a:pt x="292" y="0"/>
                  </a:moveTo>
                  <a:cubicBezTo>
                    <a:pt x="1" y="27"/>
                    <a:pt x="1" y="463"/>
                    <a:pt x="292" y="490"/>
                  </a:cubicBezTo>
                  <a:lnTo>
                    <a:pt x="9199" y="490"/>
                  </a:lnTo>
                  <a:cubicBezTo>
                    <a:pt x="9490" y="463"/>
                    <a:pt x="9490" y="27"/>
                    <a:pt x="9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39;p89">
              <a:extLst>
                <a:ext uri="{FF2B5EF4-FFF2-40B4-BE49-F238E27FC236}">
                  <a16:creationId xmlns:a16="http://schemas.microsoft.com/office/drawing/2014/main" id="{0E3E5C5A-0F1E-420E-BBAB-2C73266915C2}"/>
                </a:ext>
              </a:extLst>
            </p:cNvPr>
            <p:cNvSpPr/>
            <p:nvPr/>
          </p:nvSpPr>
          <p:spPr>
            <a:xfrm>
              <a:off x="4815542" y="3854785"/>
              <a:ext cx="195734" cy="11686"/>
            </a:xfrm>
            <a:custGeom>
              <a:avLst/>
              <a:gdLst/>
              <a:ahLst/>
              <a:cxnLst/>
              <a:rect l="l" t="t" r="r" b="b"/>
              <a:pathLst>
                <a:path w="8040" h="480" extrusionOk="0">
                  <a:moveTo>
                    <a:pt x="312" y="1"/>
                  </a:moveTo>
                  <a:cubicBezTo>
                    <a:pt x="1" y="1"/>
                    <a:pt x="1" y="479"/>
                    <a:pt x="312" y="479"/>
                  </a:cubicBezTo>
                  <a:cubicBezTo>
                    <a:pt x="320" y="479"/>
                    <a:pt x="328" y="479"/>
                    <a:pt x="337" y="478"/>
                  </a:cubicBezTo>
                  <a:lnTo>
                    <a:pt x="7749" y="478"/>
                  </a:lnTo>
                  <a:cubicBezTo>
                    <a:pt x="8040" y="452"/>
                    <a:pt x="8040" y="28"/>
                    <a:pt x="7749" y="2"/>
                  </a:cubicBezTo>
                  <a:lnTo>
                    <a:pt x="337" y="2"/>
                  </a:lnTo>
                  <a:cubicBezTo>
                    <a:pt x="328" y="1"/>
                    <a:pt x="320"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40;p89">
              <a:extLst>
                <a:ext uri="{FF2B5EF4-FFF2-40B4-BE49-F238E27FC236}">
                  <a16:creationId xmlns:a16="http://schemas.microsoft.com/office/drawing/2014/main" id="{E90B76A8-E631-4182-9511-E7038B19C3CA}"/>
                </a:ext>
              </a:extLst>
            </p:cNvPr>
            <p:cNvSpPr/>
            <p:nvPr/>
          </p:nvSpPr>
          <p:spPr>
            <a:xfrm>
              <a:off x="4960538" y="3877352"/>
              <a:ext cx="50735" cy="11978"/>
            </a:xfrm>
            <a:custGeom>
              <a:avLst/>
              <a:gdLst/>
              <a:ahLst/>
              <a:cxnLst/>
              <a:rect l="l" t="t" r="r" b="b"/>
              <a:pathLst>
                <a:path w="2084" h="492" extrusionOk="0">
                  <a:moveTo>
                    <a:pt x="313" y="0"/>
                  </a:moveTo>
                  <a:cubicBezTo>
                    <a:pt x="1" y="0"/>
                    <a:pt x="1" y="492"/>
                    <a:pt x="313" y="492"/>
                  </a:cubicBezTo>
                  <a:cubicBezTo>
                    <a:pt x="321" y="492"/>
                    <a:pt x="329" y="491"/>
                    <a:pt x="337" y="491"/>
                  </a:cubicBezTo>
                  <a:lnTo>
                    <a:pt x="1793" y="491"/>
                  </a:lnTo>
                  <a:cubicBezTo>
                    <a:pt x="2084" y="464"/>
                    <a:pt x="2084" y="28"/>
                    <a:pt x="1793" y="1"/>
                  </a:cubicBezTo>
                  <a:lnTo>
                    <a:pt x="337" y="1"/>
                  </a:lnTo>
                  <a:cubicBezTo>
                    <a:pt x="329" y="0"/>
                    <a:pt x="321" y="0"/>
                    <a:pt x="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1035;p89">
            <a:extLst>
              <a:ext uri="{FF2B5EF4-FFF2-40B4-BE49-F238E27FC236}">
                <a16:creationId xmlns:a16="http://schemas.microsoft.com/office/drawing/2014/main" id="{A06B01E7-206A-457F-81C1-13E43210BBBF}"/>
              </a:ext>
            </a:extLst>
          </p:cNvPr>
          <p:cNvGrpSpPr/>
          <p:nvPr/>
        </p:nvGrpSpPr>
        <p:grpSpPr>
          <a:xfrm>
            <a:off x="456636" y="1105574"/>
            <a:ext cx="397308" cy="338128"/>
            <a:chOff x="4669402" y="3574410"/>
            <a:chExt cx="397308" cy="338128"/>
          </a:xfrm>
        </p:grpSpPr>
        <p:sp>
          <p:nvSpPr>
            <p:cNvPr id="49" name="Google Shape;1036;p89">
              <a:extLst>
                <a:ext uri="{FF2B5EF4-FFF2-40B4-BE49-F238E27FC236}">
                  <a16:creationId xmlns:a16="http://schemas.microsoft.com/office/drawing/2014/main" id="{5A999343-199F-4D66-BBF9-B46CF7B00110}"/>
                </a:ext>
              </a:extLst>
            </p:cNvPr>
            <p:cNvSpPr/>
            <p:nvPr/>
          </p:nvSpPr>
          <p:spPr>
            <a:xfrm>
              <a:off x="4669402" y="3574410"/>
              <a:ext cx="371213" cy="338128"/>
            </a:xfrm>
            <a:custGeom>
              <a:avLst/>
              <a:gdLst/>
              <a:ahLst/>
              <a:cxnLst/>
              <a:rect l="l" t="t" r="r" b="b"/>
              <a:pathLst>
                <a:path w="15248" h="13889" extrusionOk="0">
                  <a:moveTo>
                    <a:pt x="13793" y="471"/>
                  </a:moveTo>
                  <a:cubicBezTo>
                    <a:pt x="14010" y="471"/>
                    <a:pt x="14228" y="553"/>
                    <a:pt x="14400" y="719"/>
                  </a:cubicBezTo>
                  <a:cubicBezTo>
                    <a:pt x="14731" y="1050"/>
                    <a:pt x="14731" y="1592"/>
                    <a:pt x="14400" y="1923"/>
                  </a:cubicBezTo>
                  <a:lnTo>
                    <a:pt x="14307" y="2016"/>
                  </a:lnTo>
                  <a:lnTo>
                    <a:pt x="13103" y="811"/>
                  </a:lnTo>
                  <a:lnTo>
                    <a:pt x="13196" y="719"/>
                  </a:lnTo>
                  <a:cubicBezTo>
                    <a:pt x="13361" y="553"/>
                    <a:pt x="13576" y="471"/>
                    <a:pt x="13793" y="471"/>
                  </a:cubicBezTo>
                  <a:close/>
                  <a:moveTo>
                    <a:pt x="12759" y="1155"/>
                  </a:moveTo>
                  <a:lnTo>
                    <a:pt x="13963" y="2360"/>
                  </a:lnTo>
                  <a:lnTo>
                    <a:pt x="13857" y="2453"/>
                  </a:lnTo>
                  <a:lnTo>
                    <a:pt x="12653" y="1248"/>
                  </a:lnTo>
                  <a:lnTo>
                    <a:pt x="12759" y="1155"/>
                  </a:lnTo>
                  <a:close/>
                  <a:moveTo>
                    <a:pt x="12322" y="1579"/>
                  </a:moveTo>
                  <a:lnTo>
                    <a:pt x="13527" y="2783"/>
                  </a:lnTo>
                  <a:lnTo>
                    <a:pt x="12203" y="4107"/>
                  </a:lnTo>
                  <a:lnTo>
                    <a:pt x="10999" y="2903"/>
                  </a:lnTo>
                  <a:lnTo>
                    <a:pt x="12322" y="1579"/>
                  </a:lnTo>
                  <a:close/>
                  <a:moveTo>
                    <a:pt x="10668" y="3247"/>
                  </a:moveTo>
                  <a:lnTo>
                    <a:pt x="11872" y="4438"/>
                  </a:lnTo>
                  <a:lnTo>
                    <a:pt x="11462" y="4848"/>
                  </a:lnTo>
                  <a:lnTo>
                    <a:pt x="10257" y="3644"/>
                  </a:lnTo>
                  <a:lnTo>
                    <a:pt x="10668" y="3247"/>
                  </a:lnTo>
                  <a:close/>
                  <a:moveTo>
                    <a:pt x="11250" y="798"/>
                  </a:moveTo>
                  <a:cubicBezTo>
                    <a:pt x="11419" y="798"/>
                    <a:pt x="11588" y="864"/>
                    <a:pt x="11713" y="997"/>
                  </a:cubicBezTo>
                  <a:lnTo>
                    <a:pt x="11978" y="1261"/>
                  </a:lnTo>
                  <a:lnTo>
                    <a:pt x="11515" y="1738"/>
                  </a:lnTo>
                  <a:cubicBezTo>
                    <a:pt x="11338" y="1639"/>
                    <a:pt x="11145" y="1591"/>
                    <a:pt x="10954" y="1591"/>
                  </a:cubicBezTo>
                  <a:cubicBezTo>
                    <a:pt x="10657" y="1591"/>
                    <a:pt x="10364" y="1706"/>
                    <a:pt x="10138" y="1923"/>
                  </a:cubicBezTo>
                  <a:lnTo>
                    <a:pt x="10138" y="1910"/>
                  </a:lnTo>
                  <a:lnTo>
                    <a:pt x="7703" y="4372"/>
                  </a:lnTo>
                  <a:cubicBezTo>
                    <a:pt x="7610" y="4464"/>
                    <a:pt x="7610" y="4610"/>
                    <a:pt x="7703" y="4703"/>
                  </a:cubicBezTo>
                  <a:lnTo>
                    <a:pt x="7491" y="4914"/>
                  </a:lnTo>
                  <a:cubicBezTo>
                    <a:pt x="7452" y="4954"/>
                    <a:pt x="7385" y="4980"/>
                    <a:pt x="7332" y="4980"/>
                  </a:cubicBezTo>
                  <a:cubicBezTo>
                    <a:pt x="7266" y="4980"/>
                    <a:pt x="7213" y="4954"/>
                    <a:pt x="7174" y="4914"/>
                  </a:cubicBezTo>
                  <a:cubicBezTo>
                    <a:pt x="7134" y="4875"/>
                    <a:pt x="7107" y="4822"/>
                    <a:pt x="7107" y="4755"/>
                  </a:cubicBezTo>
                  <a:cubicBezTo>
                    <a:pt x="7107" y="4703"/>
                    <a:pt x="7134" y="4650"/>
                    <a:pt x="7174" y="4610"/>
                  </a:cubicBezTo>
                  <a:lnTo>
                    <a:pt x="10787" y="997"/>
                  </a:lnTo>
                  <a:cubicBezTo>
                    <a:pt x="10913" y="864"/>
                    <a:pt x="11081" y="798"/>
                    <a:pt x="11250" y="798"/>
                  </a:cubicBezTo>
                  <a:close/>
                  <a:moveTo>
                    <a:pt x="5572" y="8342"/>
                  </a:moveTo>
                  <a:lnTo>
                    <a:pt x="6777" y="9547"/>
                  </a:lnTo>
                  <a:lnTo>
                    <a:pt x="6684" y="9639"/>
                  </a:lnTo>
                  <a:lnTo>
                    <a:pt x="5480" y="8435"/>
                  </a:lnTo>
                  <a:lnTo>
                    <a:pt x="5572" y="8342"/>
                  </a:lnTo>
                  <a:close/>
                  <a:moveTo>
                    <a:pt x="5135" y="8779"/>
                  </a:moveTo>
                  <a:lnTo>
                    <a:pt x="6340" y="9983"/>
                  </a:lnTo>
                  <a:lnTo>
                    <a:pt x="5943" y="10380"/>
                  </a:lnTo>
                  <a:lnTo>
                    <a:pt x="4738" y="9176"/>
                  </a:lnTo>
                  <a:lnTo>
                    <a:pt x="5135" y="8779"/>
                  </a:lnTo>
                  <a:close/>
                  <a:moveTo>
                    <a:pt x="4474" y="9586"/>
                  </a:moveTo>
                  <a:lnTo>
                    <a:pt x="5546" y="10645"/>
                  </a:lnTo>
                  <a:lnTo>
                    <a:pt x="4328" y="11227"/>
                  </a:lnTo>
                  <a:lnTo>
                    <a:pt x="3891" y="10804"/>
                  </a:lnTo>
                  <a:lnTo>
                    <a:pt x="4474" y="9586"/>
                  </a:lnTo>
                  <a:close/>
                  <a:moveTo>
                    <a:pt x="3706" y="11294"/>
                  </a:moveTo>
                  <a:lnTo>
                    <a:pt x="3838" y="11426"/>
                  </a:lnTo>
                  <a:cubicBezTo>
                    <a:pt x="3759" y="11479"/>
                    <a:pt x="3653" y="11532"/>
                    <a:pt x="3560" y="11558"/>
                  </a:cubicBezTo>
                  <a:cubicBezTo>
                    <a:pt x="3600" y="11466"/>
                    <a:pt x="3640" y="11373"/>
                    <a:pt x="3706" y="11294"/>
                  </a:cubicBezTo>
                  <a:close/>
                  <a:moveTo>
                    <a:pt x="13791" y="1"/>
                  </a:moveTo>
                  <a:cubicBezTo>
                    <a:pt x="13450" y="1"/>
                    <a:pt x="13110" y="130"/>
                    <a:pt x="12852" y="388"/>
                  </a:cubicBezTo>
                  <a:lnTo>
                    <a:pt x="12322" y="917"/>
                  </a:lnTo>
                  <a:lnTo>
                    <a:pt x="12057" y="653"/>
                  </a:lnTo>
                  <a:cubicBezTo>
                    <a:pt x="11832" y="428"/>
                    <a:pt x="11541" y="315"/>
                    <a:pt x="11250" y="315"/>
                  </a:cubicBezTo>
                  <a:cubicBezTo>
                    <a:pt x="10959" y="315"/>
                    <a:pt x="10668" y="428"/>
                    <a:pt x="10443" y="653"/>
                  </a:cubicBezTo>
                  <a:lnTo>
                    <a:pt x="6843" y="4266"/>
                  </a:lnTo>
                  <a:cubicBezTo>
                    <a:pt x="6335" y="4774"/>
                    <a:pt x="6802" y="5477"/>
                    <a:pt x="7345" y="5477"/>
                  </a:cubicBezTo>
                  <a:cubicBezTo>
                    <a:pt x="7510" y="5477"/>
                    <a:pt x="7682" y="5412"/>
                    <a:pt x="7835" y="5258"/>
                  </a:cubicBezTo>
                  <a:lnTo>
                    <a:pt x="8047" y="5047"/>
                  </a:lnTo>
                  <a:cubicBezTo>
                    <a:pt x="8166" y="4928"/>
                    <a:pt x="8206" y="4742"/>
                    <a:pt x="8166" y="4583"/>
                  </a:cubicBezTo>
                  <a:lnTo>
                    <a:pt x="10482" y="2267"/>
                  </a:lnTo>
                  <a:cubicBezTo>
                    <a:pt x="10606" y="2144"/>
                    <a:pt x="10770" y="2075"/>
                    <a:pt x="10940" y="2075"/>
                  </a:cubicBezTo>
                  <a:cubicBezTo>
                    <a:pt x="11008" y="2075"/>
                    <a:pt x="11077" y="2086"/>
                    <a:pt x="11144" y="2108"/>
                  </a:cubicBezTo>
                  <a:lnTo>
                    <a:pt x="5400" y="7853"/>
                  </a:lnTo>
                  <a:lnTo>
                    <a:pt x="4977" y="8276"/>
                  </a:lnTo>
                  <a:lnTo>
                    <a:pt x="4235" y="9004"/>
                  </a:lnTo>
                  <a:cubicBezTo>
                    <a:pt x="4222" y="9030"/>
                    <a:pt x="4209" y="9044"/>
                    <a:pt x="4196" y="9070"/>
                  </a:cubicBezTo>
                  <a:lnTo>
                    <a:pt x="3706" y="10089"/>
                  </a:lnTo>
                  <a:lnTo>
                    <a:pt x="238" y="10089"/>
                  </a:lnTo>
                  <a:cubicBezTo>
                    <a:pt x="106" y="10089"/>
                    <a:pt x="0" y="10195"/>
                    <a:pt x="0" y="10327"/>
                  </a:cubicBezTo>
                  <a:lnTo>
                    <a:pt x="0" y="13650"/>
                  </a:lnTo>
                  <a:cubicBezTo>
                    <a:pt x="0" y="13782"/>
                    <a:pt x="106" y="13888"/>
                    <a:pt x="238" y="13888"/>
                  </a:cubicBezTo>
                  <a:lnTo>
                    <a:pt x="2952" y="13888"/>
                  </a:lnTo>
                  <a:cubicBezTo>
                    <a:pt x="2960" y="13888"/>
                    <a:pt x="2968" y="13889"/>
                    <a:pt x="2976" y="13889"/>
                  </a:cubicBezTo>
                  <a:cubicBezTo>
                    <a:pt x="3288" y="13889"/>
                    <a:pt x="3288" y="13410"/>
                    <a:pt x="2976" y="13410"/>
                  </a:cubicBezTo>
                  <a:cubicBezTo>
                    <a:pt x="2968" y="13410"/>
                    <a:pt x="2960" y="13411"/>
                    <a:pt x="2952" y="13411"/>
                  </a:cubicBezTo>
                  <a:lnTo>
                    <a:pt x="490" y="13411"/>
                  </a:lnTo>
                  <a:lnTo>
                    <a:pt x="490" y="10566"/>
                  </a:lnTo>
                  <a:lnTo>
                    <a:pt x="3481" y="10566"/>
                  </a:lnTo>
                  <a:lnTo>
                    <a:pt x="3402" y="10751"/>
                  </a:lnTo>
                  <a:cubicBezTo>
                    <a:pt x="3375" y="10804"/>
                    <a:pt x="3362" y="10857"/>
                    <a:pt x="3388" y="10910"/>
                  </a:cubicBezTo>
                  <a:cubicBezTo>
                    <a:pt x="3057" y="11347"/>
                    <a:pt x="2991" y="11717"/>
                    <a:pt x="3203" y="11929"/>
                  </a:cubicBezTo>
                  <a:cubicBezTo>
                    <a:pt x="3282" y="12008"/>
                    <a:pt x="3388" y="12048"/>
                    <a:pt x="3507" y="12048"/>
                  </a:cubicBezTo>
                  <a:cubicBezTo>
                    <a:pt x="3759" y="12022"/>
                    <a:pt x="4010" y="11916"/>
                    <a:pt x="4209" y="11744"/>
                  </a:cubicBezTo>
                  <a:cubicBezTo>
                    <a:pt x="4235" y="11757"/>
                    <a:pt x="4262" y="11757"/>
                    <a:pt x="4275" y="11757"/>
                  </a:cubicBezTo>
                  <a:cubicBezTo>
                    <a:pt x="4315" y="11757"/>
                    <a:pt x="4355" y="11744"/>
                    <a:pt x="4381" y="11730"/>
                  </a:cubicBezTo>
                  <a:lnTo>
                    <a:pt x="6062" y="10923"/>
                  </a:lnTo>
                  <a:cubicBezTo>
                    <a:pt x="6088" y="10910"/>
                    <a:pt x="6102" y="10897"/>
                    <a:pt x="6128" y="10883"/>
                  </a:cubicBezTo>
                  <a:lnTo>
                    <a:pt x="6459" y="10552"/>
                  </a:lnTo>
                  <a:lnTo>
                    <a:pt x="14334" y="10552"/>
                  </a:lnTo>
                  <a:cubicBezTo>
                    <a:pt x="14342" y="10553"/>
                    <a:pt x="14351" y="10553"/>
                    <a:pt x="14359" y="10553"/>
                  </a:cubicBezTo>
                  <a:cubicBezTo>
                    <a:pt x="14670" y="10553"/>
                    <a:pt x="14670" y="10075"/>
                    <a:pt x="14359" y="10075"/>
                  </a:cubicBezTo>
                  <a:cubicBezTo>
                    <a:pt x="14351" y="10075"/>
                    <a:pt x="14342" y="10075"/>
                    <a:pt x="14334" y="10076"/>
                  </a:cubicBezTo>
                  <a:lnTo>
                    <a:pt x="6935" y="10076"/>
                  </a:lnTo>
                  <a:lnTo>
                    <a:pt x="7293" y="9719"/>
                  </a:lnTo>
                  <a:lnTo>
                    <a:pt x="9397" y="7601"/>
                  </a:lnTo>
                  <a:cubicBezTo>
                    <a:pt x="9524" y="7432"/>
                    <a:pt x="9380" y="7228"/>
                    <a:pt x="9202" y="7228"/>
                  </a:cubicBezTo>
                  <a:cubicBezTo>
                    <a:pt x="9158" y="7228"/>
                    <a:pt x="9111" y="7241"/>
                    <a:pt x="9066" y="7270"/>
                  </a:cubicBezTo>
                  <a:lnTo>
                    <a:pt x="7107" y="9216"/>
                  </a:lnTo>
                  <a:lnTo>
                    <a:pt x="5903" y="8011"/>
                  </a:lnTo>
                  <a:lnTo>
                    <a:pt x="9927" y="4001"/>
                  </a:lnTo>
                  <a:lnTo>
                    <a:pt x="11131" y="5192"/>
                  </a:lnTo>
                  <a:lnTo>
                    <a:pt x="9807" y="6516"/>
                  </a:lnTo>
                  <a:cubicBezTo>
                    <a:pt x="9715" y="6608"/>
                    <a:pt x="9715" y="6754"/>
                    <a:pt x="9807" y="6847"/>
                  </a:cubicBezTo>
                  <a:lnTo>
                    <a:pt x="9807" y="6860"/>
                  </a:lnTo>
                  <a:cubicBezTo>
                    <a:pt x="9854" y="6900"/>
                    <a:pt x="9913" y="6919"/>
                    <a:pt x="9973" y="6919"/>
                  </a:cubicBezTo>
                  <a:cubicBezTo>
                    <a:pt x="10032" y="6919"/>
                    <a:pt x="10092" y="6900"/>
                    <a:pt x="10138" y="6860"/>
                  </a:cubicBezTo>
                  <a:lnTo>
                    <a:pt x="14731" y="2267"/>
                  </a:lnTo>
                  <a:cubicBezTo>
                    <a:pt x="15247" y="1751"/>
                    <a:pt x="15247" y="904"/>
                    <a:pt x="14731" y="388"/>
                  </a:cubicBezTo>
                  <a:cubicBezTo>
                    <a:pt x="14473" y="130"/>
                    <a:pt x="14132" y="1"/>
                    <a:pt x="13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37;p89">
              <a:extLst>
                <a:ext uri="{FF2B5EF4-FFF2-40B4-BE49-F238E27FC236}">
                  <a16:creationId xmlns:a16="http://schemas.microsoft.com/office/drawing/2014/main" id="{FD047039-A9D1-43EA-98FD-85DED6FDE0A3}"/>
                </a:ext>
              </a:extLst>
            </p:cNvPr>
            <p:cNvSpPr/>
            <p:nvPr/>
          </p:nvSpPr>
          <p:spPr>
            <a:xfrm>
              <a:off x="4760256" y="3820021"/>
              <a:ext cx="306455" cy="92487"/>
            </a:xfrm>
            <a:custGeom>
              <a:avLst/>
              <a:gdLst/>
              <a:ahLst/>
              <a:cxnLst/>
              <a:rect l="l" t="t" r="r" b="b"/>
              <a:pathLst>
                <a:path w="12588" h="3799" extrusionOk="0">
                  <a:moveTo>
                    <a:pt x="11661" y="0"/>
                  </a:moveTo>
                  <a:cubicBezTo>
                    <a:pt x="11370" y="13"/>
                    <a:pt x="11370" y="450"/>
                    <a:pt x="11661" y="477"/>
                  </a:cubicBezTo>
                  <a:lnTo>
                    <a:pt x="12111" y="477"/>
                  </a:lnTo>
                  <a:lnTo>
                    <a:pt x="12111" y="3322"/>
                  </a:lnTo>
                  <a:lnTo>
                    <a:pt x="292" y="3322"/>
                  </a:lnTo>
                  <a:cubicBezTo>
                    <a:pt x="0" y="3349"/>
                    <a:pt x="0" y="3772"/>
                    <a:pt x="292" y="3799"/>
                  </a:cubicBezTo>
                  <a:lnTo>
                    <a:pt x="12349" y="3799"/>
                  </a:lnTo>
                  <a:cubicBezTo>
                    <a:pt x="12481" y="3799"/>
                    <a:pt x="12587" y="3693"/>
                    <a:pt x="12587" y="3561"/>
                  </a:cubicBezTo>
                  <a:lnTo>
                    <a:pt x="12587" y="238"/>
                  </a:lnTo>
                  <a:cubicBezTo>
                    <a:pt x="12587" y="106"/>
                    <a:pt x="12481" y="0"/>
                    <a:pt x="12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38;p89">
              <a:extLst>
                <a:ext uri="{FF2B5EF4-FFF2-40B4-BE49-F238E27FC236}">
                  <a16:creationId xmlns:a16="http://schemas.microsoft.com/office/drawing/2014/main" id="{68DDE2E5-B1DB-4CA8-A0B5-83D5E4D33B08}"/>
                </a:ext>
              </a:extLst>
            </p:cNvPr>
            <p:cNvSpPr/>
            <p:nvPr/>
          </p:nvSpPr>
          <p:spPr>
            <a:xfrm>
              <a:off x="4724810" y="3877376"/>
              <a:ext cx="231058" cy="11929"/>
            </a:xfrm>
            <a:custGeom>
              <a:avLst/>
              <a:gdLst/>
              <a:ahLst/>
              <a:cxnLst/>
              <a:rect l="l" t="t" r="r" b="b"/>
              <a:pathLst>
                <a:path w="9491" h="490" extrusionOk="0">
                  <a:moveTo>
                    <a:pt x="292" y="0"/>
                  </a:moveTo>
                  <a:cubicBezTo>
                    <a:pt x="1" y="27"/>
                    <a:pt x="1" y="463"/>
                    <a:pt x="292" y="490"/>
                  </a:cubicBezTo>
                  <a:lnTo>
                    <a:pt x="9199" y="490"/>
                  </a:lnTo>
                  <a:cubicBezTo>
                    <a:pt x="9490" y="463"/>
                    <a:pt x="9490" y="27"/>
                    <a:pt x="9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39;p89">
              <a:extLst>
                <a:ext uri="{FF2B5EF4-FFF2-40B4-BE49-F238E27FC236}">
                  <a16:creationId xmlns:a16="http://schemas.microsoft.com/office/drawing/2014/main" id="{6DE934F5-B806-469C-86BF-FF0CC8EA75B7}"/>
                </a:ext>
              </a:extLst>
            </p:cNvPr>
            <p:cNvSpPr/>
            <p:nvPr/>
          </p:nvSpPr>
          <p:spPr>
            <a:xfrm>
              <a:off x="4815542" y="3854785"/>
              <a:ext cx="195734" cy="11686"/>
            </a:xfrm>
            <a:custGeom>
              <a:avLst/>
              <a:gdLst/>
              <a:ahLst/>
              <a:cxnLst/>
              <a:rect l="l" t="t" r="r" b="b"/>
              <a:pathLst>
                <a:path w="8040" h="480" extrusionOk="0">
                  <a:moveTo>
                    <a:pt x="312" y="1"/>
                  </a:moveTo>
                  <a:cubicBezTo>
                    <a:pt x="1" y="1"/>
                    <a:pt x="1" y="479"/>
                    <a:pt x="312" y="479"/>
                  </a:cubicBezTo>
                  <a:cubicBezTo>
                    <a:pt x="320" y="479"/>
                    <a:pt x="328" y="479"/>
                    <a:pt x="337" y="478"/>
                  </a:cubicBezTo>
                  <a:lnTo>
                    <a:pt x="7749" y="478"/>
                  </a:lnTo>
                  <a:cubicBezTo>
                    <a:pt x="8040" y="452"/>
                    <a:pt x="8040" y="28"/>
                    <a:pt x="7749" y="2"/>
                  </a:cubicBezTo>
                  <a:lnTo>
                    <a:pt x="337" y="2"/>
                  </a:lnTo>
                  <a:cubicBezTo>
                    <a:pt x="328" y="1"/>
                    <a:pt x="320"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40;p89">
              <a:extLst>
                <a:ext uri="{FF2B5EF4-FFF2-40B4-BE49-F238E27FC236}">
                  <a16:creationId xmlns:a16="http://schemas.microsoft.com/office/drawing/2014/main" id="{11445CD9-EC04-4106-8375-0D81F14B7401}"/>
                </a:ext>
              </a:extLst>
            </p:cNvPr>
            <p:cNvSpPr/>
            <p:nvPr/>
          </p:nvSpPr>
          <p:spPr>
            <a:xfrm>
              <a:off x="4960538" y="3877352"/>
              <a:ext cx="50735" cy="11978"/>
            </a:xfrm>
            <a:custGeom>
              <a:avLst/>
              <a:gdLst/>
              <a:ahLst/>
              <a:cxnLst/>
              <a:rect l="l" t="t" r="r" b="b"/>
              <a:pathLst>
                <a:path w="2084" h="492" extrusionOk="0">
                  <a:moveTo>
                    <a:pt x="313" y="0"/>
                  </a:moveTo>
                  <a:cubicBezTo>
                    <a:pt x="1" y="0"/>
                    <a:pt x="1" y="492"/>
                    <a:pt x="313" y="492"/>
                  </a:cubicBezTo>
                  <a:cubicBezTo>
                    <a:pt x="321" y="492"/>
                    <a:pt x="329" y="491"/>
                    <a:pt x="337" y="491"/>
                  </a:cubicBezTo>
                  <a:lnTo>
                    <a:pt x="1793" y="491"/>
                  </a:lnTo>
                  <a:cubicBezTo>
                    <a:pt x="2084" y="464"/>
                    <a:pt x="2084" y="28"/>
                    <a:pt x="1793" y="1"/>
                  </a:cubicBezTo>
                  <a:lnTo>
                    <a:pt x="337" y="1"/>
                  </a:lnTo>
                  <a:cubicBezTo>
                    <a:pt x="329" y="0"/>
                    <a:pt x="321" y="0"/>
                    <a:pt x="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219;p35">
            <a:extLst>
              <a:ext uri="{FF2B5EF4-FFF2-40B4-BE49-F238E27FC236}">
                <a16:creationId xmlns:a16="http://schemas.microsoft.com/office/drawing/2014/main" id="{57C96A1D-B415-6D47-B5F5-E115B6C57DBA}"/>
              </a:ext>
            </a:extLst>
          </p:cNvPr>
          <p:cNvSpPr txBox="1">
            <a:spLocks/>
          </p:cNvSpPr>
          <p:nvPr/>
        </p:nvSpPr>
        <p:spPr>
          <a:xfrm>
            <a:off x="560538" y="303329"/>
            <a:ext cx="5971424" cy="68374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1600" b="1" dirty="0">
                <a:solidFill>
                  <a:srgbClr val="434343"/>
                </a:solidFill>
                <a:latin typeface="Raleway" pitchFamily="2" charset="77"/>
              </a:rPr>
              <a:t>3.2. </a:t>
            </a:r>
            <a:r>
              <a:rPr lang="en-VN" b="1" dirty="0">
                <a:solidFill>
                  <a:srgbClr val="434343"/>
                </a:solidFill>
                <a:latin typeface="Raleway" pitchFamily="2" charset="77"/>
              </a:rPr>
              <a:t>Tuyên truyền, giáo dục nhân dân có ý thức coi trọng những giá trị văn hóa truyền thống của dân tộc.</a:t>
            </a:r>
            <a:br>
              <a:rPr lang="en-VN" b="1" dirty="0">
                <a:solidFill>
                  <a:srgbClr val="434343"/>
                </a:solidFill>
                <a:latin typeface="Raleway" pitchFamily="2" charset="77"/>
              </a:rPr>
            </a:br>
            <a:endParaRPr lang="en-US" sz="1600" b="1" dirty="0">
              <a:solidFill>
                <a:srgbClr val="434343"/>
              </a:solidFill>
              <a:latin typeface="Raleway" pitchFamily="2" charset="77"/>
            </a:endParaRPr>
          </a:p>
        </p:txBody>
      </p:sp>
    </p:spTree>
    <p:extLst>
      <p:ext uri="{BB962C8B-B14F-4D97-AF65-F5344CB8AC3E}">
        <p14:creationId xmlns:p14="http://schemas.microsoft.com/office/powerpoint/2010/main" val="1858396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51A652-57A3-4CAE-B8EA-65D7BC7B4D23}"/>
              </a:ext>
            </a:extLst>
          </p:cNvPr>
          <p:cNvSpPr/>
          <p:nvPr/>
        </p:nvSpPr>
        <p:spPr>
          <a:xfrm>
            <a:off x="0" y="-1"/>
            <a:ext cx="959359" cy="404603"/>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9" name="Rectangle 18">
            <a:extLst>
              <a:ext uri="{FF2B5EF4-FFF2-40B4-BE49-F238E27FC236}">
                <a16:creationId xmlns:a16="http://schemas.microsoft.com/office/drawing/2014/main" id="{F0EC87CB-F635-40D1-8D07-866865569DB2}"/>
              </a:ext>
            </a:extLst>
          </p:cNvPr>
          <p:cNvSpPr/>
          <p:nvPr/>
        </p:nvSpPr>
        <p:spPr>
          <a:xfrm>
            <a:off x="5898641" y="4693444"/>
            <a:ext cx="959359" cy="436939"/>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 name="Heptagon 15">
            <a:extLst>
              <a:ext uri="{FF2B5EF4-FFF2-40B4-BE49-F238E27FC236}">
                <a16:creationId xmlns:a16="http://schemas.microsoft.com/office/drawing/2014/main" id="{FB7C2F32-37D2-4916-83EB-8DAB0714F0F0}"/>
              </a:ext>
            </a:extLst>
          </p:cNvPr>
          <p:cNvSpPr/>
          <p:nvPr/>
        </p:nvSpPr>
        <p:spPr>
          <a:xfrm rot="20444599">
            <a:off x="5891966" y="7597524"/>
            <a:ext cx="1932068" cy="1779489"/>
          </a:xfrm>
          <a:prstGeom prst="heptagon">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0" name="Heptagon 19">
            <a:extLst>
              <a:ext uri="{FF2B5EF4-FFF2-40B4-BE49-F238E27FC236}">
                <a16:creationId xmlns:a16="http://schemas.microsoft.com/office/drawing/2014/main" id="{15D913EA-5EAB-44DF-A4DE-F69F6093000F}"/>
              </a:ext>
            </a:extLst>
          </p:cNvPr>
          <p:cNvSpPr/>
          <p:nvPr/>
        </p:nvSpPr>
        <p:spPr>
          <a:xfrm rot="962159">
            <a:off x="13257258" y="3207481"/>
            <a:ext cx="862082" cy="794002"/>
          </a:xfrm>
          <a:prstGeom prst="heptagon">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 name="Heptagon 24">
            <a:extLst>
              <a:ext uri="{FF2B5EF4-FFF2-40B4-BE49-F238E27FC236}">
                <a16:creationId xmlns:a16="http://schemas.microsoft.com/office/drawing/2014/main" id="{BD7D0A7C-1765-4AEC-97DC-9A83C10F0ABB}"/>
              </a:ext>
            </a:extLst>
          </p:cNvPr>
          <p:cNvSpPr/>
          <p:nvPr/>
        </p:nvSpPr>
        <p:spPr>
          <a:xfrm rot="20015640">
            <a:off x="8264400" y="-2300896"/>
            <a:ext cx="1316691" cy="1212710"/>
          </a:xfrm>
          <a:prstGeom prst="heptagon">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 name="Heptagon 25">
            <a:extLst>
              <a:ext uri="{FF2B5EF4-FFF2-40B4-BE49-F238E27FC236}">
                <a16:creationId xmlns:a16="http://schemas.microsoft.com/office/drawing/2014/main" id="{1ACFD050-0387-4964-9BC1-179ED7B9755D}"/>
              </a:ext>
            </a:extLst>
          </p:cNvPr>
          <p:cNvSpPr/>
          <p:nvPr/>
        </p:nvSpPr>
        <p:spPr>
          <a:xfrm rot="962159">
            <a:off x="11150359" y="1160934"/>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 name="Heptagon 26">
            <a:extLst>
              <a:ext uri="{FF2B5EF4-FFF2-40B4-BE49-F238E27FC236}">
                <a16:creationId xmlns:a16="http://schemas.microsoft.com/office/drawing/2014/main" id="{3BD24993-75FB-4B09-A41D-13F5723BF84A}"/>
              </a:ext>
            </a:extLst>
          </p:cNvPr>
          <p:cNvSpPr/>
          <p:nvPr/>
        </p:nvSpPr>
        <p:spPr>
          <a:xfrm rot="962159">
            <a:off x="5992260" y="-1756291"/>
            <a:ext cx="862082" cy="794002"/>
          </a:xfrm>
          <a:prstGeom prst="heptagon">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3" name="Group 2">
            <a:extLst>
              <a:ext uri="{FF2B5EF4-FFF2-40B4-BE49-F238E27FC236}">
                <a16:creationId xmlns:a16="http://schemas.microsoft.com/office/drawing/2014/main" id="{42AD0996-FB11-40C2-8B67-A5388CAD27D6}"/>
              </a:ext>
            </a:extLst>
          </p:cNvPr>
          <p:cNvGrpSpPr/>
          <p:nvPr/>
        </p:nvGrpSpPr>
        <p:grpSpPr>
          <a:xfrm>
            <a:off x="388231" y="1082379"/>
            <a:ext cx="3451895" cy="1488471"/>
            <a:chOff x="388231" y="1082379"/>
            <a:chExt cx="3451895" cy="1488471"/>
          </a:xfrm>
        </p:grpSpPr>
        <p:sp>
          <p:nvSpPr>
            <p:cNvPr id="11" name="Title 2">
              <a:extLst>
                <a:ext uri="{FF2B5EF4-FFF2-40B4-BE49-F238E27FC236}">
                  <a16:creationId xmlns:a16="http://schemas.microsoft.com/office/drawing/2014/main" id="{81B11386-E7EE-451D-B453-76E5EB81565C}"/>
                </a:ext>
              </a:extLst>
            </p:cNvPr>
            <p:cNvSpPr txBox="1">
              <a:spLocks/>
            </p:cNvSpPr>
            <p:nvPr/>
          </p:nvSpPr>
          <p:spPr>
            <a:xfrm>
              <a:off x="582601" y="1189141"/>
              <a:ext cx="3257525" cy="13817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lvl="0" algn="l" fontAlgn="base">
                <a:buClr>
                  <a:srgbClr val="434343"/>
                </a:buClr>
                <a:defRPr/>
              </a:pPr>
              <a:r>
                <a:rPr lang="en-VN" sz="1200" dirty="0">
                  <a:solidFill>
                    <a:srgbClr val="595959"/>
                  </a:solidFill>
                  <a:latin typeface="Raleway" pitchFamily="2" charset="77"/>
                </a:rPr>
                <a:t>Tuyên truyền giáo dục phải cụ thể, không được trống rỗng, không rõ mục đích. Ở bài viết Người tuyên truyền và cách tuyên truyền, Hồ Chí Minh chỉ rõ: “Tuyên truyền là đem một việc gì nói cho dân hiểu, dân nhớ, dân theo, dân làm. Nếu không đạt được mục đích đó, là tuyên truyền thất bại” </a:t>
              </a:r>
              <a:endParaRPr kumimoji="0" lang="en-US" sz="1200" b="0" i="0" u="none" strike="noStrike" kern="0" cap="none" spc="0" normalizeH="0" baseline="0" noProof="0" dirty="0">
                <a:ln>
                  <a:noFill/>
                </a:ln>
                <a:solidFill>
                  <a:srgbClr val="595959"/>
                </a:solidFill>
                <a:effectLst/>
                <a:uLnTx/>
                <a:uFillTx/>
                <a:latin typeface="Raleway" pitchFamily="2" charset="77"/>
                <a:sym typeface="Staatliches"/>
              </a:endParaRPr>
            </a:p>
          </p:txBody>
        </p:sp>
        <p:pic>
          <p:nvPicPr>
            <p:cNvPr id="2" name="Picture 1">
              <a:extLst>
                <a:ext uri="{FF2B5EF4-FFF2-40B4-BE49-F238E27FC236}">
                  <a16:creationId xmlns:a16="http://schemas.microsoft.com/office/drawing/2014/main" id="{BDE3CBEA-29EB-4234-A243-BE2D928CF75A}"/>
                </a:ext>
              </a:extLst>
            </p:cNvPr>
            <p:cNvPicPr>
              <a:picLocks noChangeAspect="1"/>
            </p:cNvPicPr>
            <p:nvPr/>
          </p:nvPicPr>
          <p:blipFill>
            <a:blip r:embed="rId2"/>
            <a:stretch>
              <a:fillRect/>
            </a:stretch>
          </p:blipFill>
          <p:spPr>
            <a:xfrm>
              <a:off x="388231" y="1082379"/>
              <a:ext cx="91448" cy="121931"/>
            </a:xfrm>
            <a:prstGeom prst="rect">
              <a:avLst/>
            </a:prstGeom>
          </p:spPr>
        </p:pic>
      </p:grpSp>
      <p:pic>
        <p:nvPicPr>
          <p:cNvPr id="8" name="Picture 7" descr="A person standing in front of a group of people sitting at a table&#10;&#10;Description automatically generated with medium confidence">
            <a:extLst>
              <a:ext uri="{FF2B5EF4-FFF2-40B4-BE49-F238E27FC236}">
                <a16:creationId xmlns:a16="http://schemas.microsoft.com/office/drawing/2014/main" id="{855AA5AA-CC7C-4035-B742-250983A52A91}"/>
              </a:ext>
            </a:extLst>
          </p:cNvPr>
          <p:cNvPicPr>
            <a:picLocks noChangeAspect="1"/>
          </p:cNvPicPr>
          <p:nvPr/>
        </p:nvPicPr>
        <p:blipFill>
          <a:blip r:embed="rId3"/>
          <a:stretch>
            <a:fillRect/>
          </a:stretch>
        </p:blipFill>
        <p:spPr>
          <a:xfrm>
            <a:off x="3793953" y="287711"/>
            <a:ext cx="3463371" cy="371829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4" name="Group 3">
            <a:extLst>
              <a:ext uri="{FF2B5EF4-FFF2-40B4-BE49-F238E27FC236}">
                <a16:creationId xmlns:a16="http://schemas.microsoft.com/office/drawing/2014/main" id="{1AE4DEE7-62D7-4555-87CE-C28ABE4E1EC0}"/>
              </a:ext>
            </a:extLst>
          </p:cNvPr>
          <p:cNvGrpSpPr/>
          <p:nvPr/>
        </p:nvGrpSpPr>
        <p:grpSpPr>
          <a:xfrm>
            <a:off x="479679" y="2876327"/>
            <a:ext cx="3173368" cy="1718041"/>
            <a:chOff x="393125" y="2333711"/>
            <a:chExt cx="3408890" cy="1718041"/>
          </a:xfrm>
        </p:grpSpPr>
        <p:pic>
          <p:nvPicPr>
            <p:cNvPr id="5" name="Picture 4">
              <a:extLst>
                <a:ext uri="{FF2B5EF4-FFF2-40B4-BE49-F238E27FC236}">
                  <a16:creationId xmlns:a16="http://schemas.microsoft.com/office/drawing/2014/main" id="{A0CEEB2A-216F-4C69-960D-797D2E81936E}"/>
                </a:ext>
              </a:extLst>
            </p:cNvPr>
            <p:cNvPicPr>
              <a:picLocks noChangeAspect="1"/>
            </p:cNvPicPr>
            <p:nvPr/>
          </p:nvPicPr>
          <p:blipFill>
            <a:blip r:embed="rId2"/>
            <a:stretch>
              <a:fillRect/>
            </a:stretch>
          </p:blipFill>
          <p:spPr>
            <a:xfrm>
              <a:off x="393125" y="2333711"/>
              <a:ext cx="91448" cy="121931"/>
            </a:xfrm>
            <a:prstGeom prst="rect">
              <a:avLst/>
            </a:prstGeom>
          </p:spPr>
        </p:pic>
        <p:sp>
          <p:nvSpPr>
            <p:cNvPr id="30" name="Title 2">
              <a:extLst>
                <a:ext uri="{FF2B5EF4-FFF2-40B4-BE49-F238E27FC236}">
                  <a16:creationId xmlns:a16="http://schemas.microsoft.com/office/drawing/2014/main" id="{FB8DF36C-53B5-4D19-BD54-10187590074B}"/>
                </a:ext>
              </a:extLst>
            </p:cNvPr>
            <p:cNvSpPr txBox="1">
              <a:spLocks/>
            </p:cNvSpPr>
            <p:nvPr/>
          </p:nvSpPr>
          <p:spPr>
            <a:xfrm>
              <a:off x="544490" y="3411743"/>
              <a:ext cx="3257525" cy="6400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lvl="0" algn="l" fontAlgn="base">
                <a:buClr>
                  <a:srgbClr val="434343"/>
                </a:buClr>
                <a:defRPr/>
              </a:pPr>
              <a:r>
                <a:rPr lang="en-VN" sz="1200" dirty="0">
                  <a:solidFill>
                    <a:srgbClr val="595959"/>
                  </a:solidFill>
                  <a:latin typeface="Raleway" pitchFamily="2" charset="77"/>
                </a:rPr>
                <a:t>Biện pháp hiệu quả nhất, theo Hồ Chí Minh là phải nâng cao dân trí để nhân dân hiểu được quyền lợi, bổn phận, kiến thức, sự hiểu biết về lịch sử, về văn hóa, phải làm cho văn hóa thấm sâu vào đời sống xã hội, từ người già đến thế hệ trẻ, đàn ông hay đàn bà đều hiểu được trách nhiệm và nghĩa vụ của mình </a:t>
              </a:r>
              <a:endParaRPr kumimoji="0" lang="en-US" sz="1200" b="0" i="0" u="none" strike="noStrike" kern="0" cap="none" spc="0" normalizeH="0" baseline="0" noProof="0" dirty="0">
                <a:ln>
                  <a:noFill/>
                </a:ln>
                <a:solidFill>
                  <a:srgbClr val="595959"/>
                </a:solidFill>
                <a:effectLst/>
                <a:uLnTx/>
                <a:uFillTx/>
                <a:latin typeface="Raleway" pitchFamily="2" charset="77"/>
                <a:sym typeface="Staatliches"/>
              </a:endParaRPr>
            </a:p>
          </p:txBody>
        </p:sp>
      </p:grpSp>
      <p:sp>
        <p:nvSpPr>
          <p:cNvPr id="21" name="Google Shape;219;p35">
            <a:extLst>
              <a:ext uri="{FF2B5EF4-FFF2-40B4-BE49-F238E27FC236}">
                <a16:creationId xmlns:a16="http://schemas.microsoft.com/office/drawing/2014/main" id="{FB9D98CD-91E0-DB46-8F2D-9044DB13E1A6}"/>
              </a:ext>
            </a:extLst>
          </p:cNvPr>
          <p:cNvSpPr txBox="1">
            <a:spLocks/>
          </p:cNvSpPr>
          <p:nvPr/>
        </p:nvSpPr>
        <p:spPr>
          <a:xfrm>
            <a:off x="708980" y="257885"/>
            <a:ext cx="5971424" cy="68374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1600" b="1" dirty="0">
                <a:solidFill>
                  <a:srgbClr val="434343"/>
                </a:solidFill>
                <a:latin typeface="Raleway" pitchFamily="2" charset="77"/>
              </a:rPr>
              <a:t>3.2. </a:t>
            </a:r>
            <a:r>
              <a:rPr lang="en-VN" b="1" dirty="0">
                <a:solidFill>
                  <a:srgbClr val="434343"/>
                </a:solidFill>
                <a:latin typeface="Raleway" pitchFamily="2" charset="77"/>
              </a:rPr>
              <a:t>Tuyên truyền, giáo dục nhân dân có ý thức coi trọng những giá trị văn hóa truyền thống của dân tộc.</a:t>
            </a:r>
            <a:br>
              <a:rPr lang="en-VN" b="1" dirty="0">
                <a:solidFill>
                  <a:srgbClr val="434343"/>
                </a:solidFill>
                <a:latin typeface="Raleway" pitchFamily="2" charset="77"/>
              </a:rPr>
            </a:br>
            <a:endParaRPr lang="en-US" sz="1600" b="1" dirty="0">
              <a:solidFill>
                <a:srgbClr val="434343"/>
              </a:solidFill>
              <a:latin typeface="Raleway" pitchFamily="2" charset="77"/>
            </a:endParaRPr>
          </a:p>
        </p:txBody>
      </p:sp>
    </p:spTree>
    <p:extLst>
      <p:ext uri="{BB962C8B-B14F-4D97-AF65-F5344CB8AC3E}">
        <p14:creationId xmlns:p14="http://schemas.microsoft.com/office/powerpoint/2010/main" val="3727513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84E05A-AD8F-4FCC-A502-74387BD8B84D}"/>
              </a:ext>
            </a:extLst>
          </p:cNvPr>
          <p:cNvSpPr/>
          <p:nvPr/>
        </p:nvSpPr>
        <p:spPr>
          <a:xfrm>
            <a:off x="5250180" y="3303507"/>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TextBox 8">
            <a:extLst>
              <a:ext uri="{FF2B5EF4-FFF2-40B4-BE49-F238E27FC236}">
                <a16:creationId xmlns:a16="http://schemas.microsoft.com/office/drawing/2014/main" id="{DCBB3E44-84E0-4BA6-9B4D-FD3C41B7D232}"/>
              </a:ext>
            </a:extLst>
          </p:cNvPr>
          <p:cNvSpPr txBox="1"/>
          <p:nvPr/>
        </p:nvSpPr>
        <p:spPr>
          <a:xfrm>
            <a:off x="196741" y="2078656"/>
            <a:ext cx="3598100" cy="1200329"/>
          </a:xfrm>
          <a:prstGeom prst="rect">
            <a:avLst/>
          </a:prstGeom>
          <a:noFill/>
        </p:spPr>
        <p:txBody>
          <a:bodyPr wrap="square">
            <a:spAutoFit/>
          </a:bodyPr>
          <a:lstStyle/>
          <a:p>
            <a:pPr marL="285750" lvl="0" indent="-285750" algn="just" fontAlgn="base">
              <a:buFont typeface="Arial" panose="020B0604020202020204" pitchFamily="34" charset="0"/>
              <a:buChar char="•"/>
              <a:defRPr/>
            </a:pPr>
            <a:r>
              <a:rPr lang="en-VN" sz="1200" dirty="0"/>
              <a:t>Khi dân trí được nâng cao thì các vấn đề về kinh tế, chính trị xã hội của đất nước mới được giải quyết một cách hiệu quả. Ở đâu có trình độ dân trí được nâng cao thì ở đó thực hiện tốt việc giữ gìn và phát huy các giá trị văn hóa dân tộc. </a:t>
            </a:r>
            <a:endParaRPr kumimoji="0" lang="en-US" sz="1200" b="0" i="0" u="none" strike="noStrike" kern="0" cap="none" spc="0" normalizeH="0" baseline="0" noProof="0" dirty="0">
              <a:ln>
                <a:noFill/>
              </a:ln>
              <a:solidFill>
                <a:srgbClr val="434343"/>
              </a:solidFill>
              <a:effectLst/>
              <a:uLnTx/>
              <a:uFillTx/>
              <a:latin typeface="Raleway" panose="020B0604020202020204" charset="0"/>
              <a:sym typeface="Arial"/>
            </a:endParaRPr>
          </a:p>
        </p:txBody>
      </p:sp>
      <p:sp>
        <p:nvSpPr>
          <p:cNvPr id="12" name="Rectangle 11">
            <a:extLst>
              <a:ext uri="{FF2B5EF4-FFF2-40B4-BE49-F238E27FC236}">
                <a16:creationId xmlns:a16="http://schemas.microsoft.com/office/drawing/2014/main" id="{229C71C1-C438-475A-8D9E-B3B8CAA9C58E}"/>
              </a:ext>
            </a:extLst>
          </p:cNvPr>
          <p:cNvSpPr/>
          <p:nvPr/>
        </p:nvSpPr>
        <p:spPr>
          <a:xfrm>
            <a:off x="-1580111" y="40315"/>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TextBox 10">
            <a:extLst>
              <a:ext uri="{FF2B5EF4-FFF2-40B4-BE49-F238E27FC236}">
                <a16:creationId xmlns:a16="http://schemas.microsoft.com/office/drawing/2014/main" id="{DCF3E8C0-89FE-459D-A3E2-92E0947F2916}"/>
              </a:ext>
            </a:extLst>
          </p:cNvPr>
          <p:cNvSpPr txBox="1"/>
          <p:nvPr/>
        </p:nvSpPr>
        <p:spPr>
          <a:xfrm>
            <a:off x="196741" y="3278985"/>
            <a:ext cx="3702634" cy="1200329"/>
          </a:xfrm>
          <a:prstGeom prst="rect">
            <a:avLst/>
          </a:prstGeom>
          <a:noFill/>
        </p:spPr>
        <p:txBody>
          <a:bodyPr wrap="square">
            <a:spAutoFit/>
          </a:bodyPr>
          <a:lstStyle/>
          <a:p>
            <a:pPr marL="285750" lvl="0" indent="-285750" algn="just" fontAlgn="base">
              <a:buFont typeface="Arial" panose="020B0604020202020204" pitchFamily="34" charset="0"/>
              <a:buChar char="•"/>
              <a:defRPr/>
            </a:pPr>
            <a:r>
              <a:rPr lang="en-VN" sz="1200" dirty="0"/>
              <a:t>Trong tác phẩm Thường thức chính trị, Người nhấn mạnh yêu cầu: “Phải xây dựng một nền văn hóa dân tộc, khoa học, đại chúng. Phải nâng cao trình độ văn hóa của nhân dân. Phải đề xướng đạo đức công dân tức là yêu Tổ quốc, yêu nhân dân”. </a:t>
            </a:r>
            <a:endParaRPr kumimoji="0" lang="vi-VN" sz="1200" b="0" i="0" u="none" strike="noStrike" kern="0" cap="none" spc="0" normalizeH="0" baseline="0" noProof="0" dirty="0">
              <a:ln>
                <a:noFill/>
              </a:ln>
              <a:solidFill>
                <a:srgbClr val="434343"/>
              </a:solidFill>
              <a:effectLst/>
              <a:uLnTx/>
              <a:uFillTx/>
              <a:latin typeface="Raleway" panose="020B0604020202020204" charset="0"/>
              <a:sym typeface="Arial"/>
            </a:endParaRPr>
          </a:p>
        </p:txBody>
      </p:sp>
      <p:sp>
        <p:nvSpPr>
          <p:cNvPr id="13" name="Rectangle 12">
            <a:extLst>
              <a:ext uri="{FF2B5EF4-FFF2-40B4-BE49-F238E27FC236}">
                <a16:creationId xmlns:a16="http://schemas.microsoft.com/office/drawing/2014/main" id="{82669FA6-F5AD-4244-A419-4D3C085C2CCB}"/>
              </a:ext>
            </a:extLst>
          </p:cNvPr>
          <p:cNvSpPr/>
          <p:nvPr/>
        </p:nvSpPr>
        <p:spPr>
          <a:xfrm>
            <a:off x="115135" y="-1454317"/>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026" name="Picture 2" descr="Tình cảm của Bác với các cháu thiếu nhi | THEO DẤU CHÂN BÁC | Trường Đại  học Nam Cần Thơ">
            <a:extLst>
              <a:ext uri="{FF2B5EF4-FFF2-40B4-BE49-F238E27FC236}">
                <a16:creationId xmlns:a16="http://schemas.microsoft.com/office/drawing/2014/main" id="{61E475D6-595A-4DBC-A820-C28BF7F03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733" y="-34843"/>
            <a:ext cx="2336771" cy="16541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9" name="Oval 18">
            <a:extLst>
              <a:ext uri="{FF2B5EF4-FFF2-40B4-BE49-F238E27FC236}">
                <a16:creationId xmlns:a16="http://schemas.microsoft.com/office/drawing/2014/main" id="{FCDC3560-A94D-47D9-BB59-679AF8717D48}"/>
              </a:ext>
            </a:extLst>
          </p:cNvPr>
          <p:cNvSpPr/>
          <p:nvPr/>
        </p:nvSpPr>
        <p:spPr>
          <a:xfrm>
            <a:off x="5250180" y="-5775124"/>
            <a:ext cx="4976042" cy="5013959"/>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0" name="Picture 19">
            <a:extLst>
              <a:ext uri="{FF2B5EF4-FFF2-40B4-BE49-F238E27FC236}">
                <a16:creationId xmlns:a16="http://schemas.microsoft.com/office/drawing/2014/main" id="{E83A3F10-7B84-47D0-ABBF-D03165BD5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175" b="4102"/>
          <a:stretch>
            <a:fillRect/>
          </a:stretch>
        </p:blipFill>
        <p:spPr bwMode="auto">
          <a:xfrm>
            <a:off x="7444983" y="-3379799"/>
            <a:ext cx="4771863" cy="3883141"/>
          </a:xfrm>
          <a:custGeom>
            <a:avLst/>
            <a:gdLst>
              <a:gd name="connsiteX0" fmla="*/ 437737 w 4771863"/>
              <a:gd name="connsiteY0" fmla="*/ 0 h 3883141"/>
              <a:gd name="connsiteX1" fmla="*/ 4771863 w 4771863"/>
              <a:gd name="connsiteY1" fmla="*/ 0 h 3883141"/>
              <a:gd name="connsiteX2" fmla="*/ 4771863 w 4771863"/>
              <a:gd name="connsiteY2" fmla="*/ 2894720 h 3883141"/>
              <a:gd name="connsiteX3" fmla="*/ 4711487 w 4771863"/>
              <a:gd name="connsiteY3" fmla="*/ 2970833 h 3883141"/>
              <a:gd name="connsiteX4" fmla="*/ 2659380 w 4771863"/>
              <a:gd name="connsiteY4" fmla="*/ 3883141 h 3883141"/>
              <a:gd name="connsiteX5" fmla="*/ 0 w 4771863"/>
              <a:gd name="connsiteY5" fmla="*/ 1376161 h 3883141"/>
              <a:gd name="connsiteX6" fmla="*/ 320973 w 4771863"/>
              <a:gd name="connsiteY6" fmla="*/ 181185 h 388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1863" h="3883141">
                <a:moveTo>
                  <a:pt x="437737" y="0"/>
                </a:moveTo>
                <a:lnTo>
                  <a:pt x="4771863" y="0"/>
                </a:lnTo>
                <a:lnTo>
                  <a:pt x="4771863" y="2894720"/>
                </a:lnTo>
                <a:lnTo>
                  <a:pt x="4711487" y="2970833"/>
                </a:lnTo>
                <a:cubicBezTo>
                  <a:pt x="4223718" y="3528003"/>
                  <a:pt x="3485544" y="3883141"/>
                  <a:pt x="2659380" y="3883141"/>
                </a:cubicBezTo>
                <a:cubicBezTo>
                  <a:pt x="1190645" y="3883141"/>
                  <a:pt x="0" y="2760728"/>
                  <a:pt x="0" y="1376161"/>
                </a:cubicBezTo>
                <a:cubicBezTo>
                  <a:pt x="0" y="943484"/>
                  <a:pt x="116274" y="536408"/>
                  <a:pt x="320973" y="181185"/>
                </a:cubicBezTo>
                <a:close/>
              </a:path>
            </a:pathLst>
          </a:custGeom>
          <a:noFill/>
          <a:extLst>
            <a:ext uri="{909E8E84-426E-40DD-AFC4-6F175D3DCCD1}">
              <a14:hiddenFill xmlns:a14="http://schemas.microsoft.com/office/drawing/2010/main">
                <a:solidFill>
                  <a:srgbClr val="FFFFFF"/>
                </a:solidFill>
              </a14:hiddenFill>
            </a:ext>
          </a:extLst>
        </p:spPr>
      </p:pic>
      <p:sp>
        <p:nvSpPr>
          <p:cNvPr id="26" name="Isosceles Triangle 25">
            <a:extLst>
              <a:ext uri="{FF2B5EF4-FFF2-40B4-BE49-F238E27FC236}">
                <a16:creationId xmlns:a16="http://schemas.microsoft.com/office/drawing/2014/main" id="{A22EC35F-9A0D-4C07-832E-403FFC53230D}"/>
              </a:ext>
            </a:extLst>
          </p:cNvPr>
          <p:cNvSpPr/>
          <p:nvPr/>
        </p:nvSpPr>
        <p:spPr>
          <a:xfrm rot="4341951">
            <a:off x="11442805" y="247650"/>
            <a:ext cx="6218332" cy="449580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 name="Isosceles Triangle 26">
            <a:extLst>
              <a:ext uri="{FF2B5EF4-FFF2-40B4-BE49-F238E27FC236}">
                <a16:creationId xmlns:a16="http://schemas.microsoft.com/office/drawing/2014/main" id="{7525C85F-4E4D-4F39-ABEA-E000EC798E39}"/>
              </a:ext>
            </a:extLst>
          </p:cNvPr>
          <p:cNvSpPr/>
          <p:nvPr/>
        </p:nvSpPr>
        <p:spPr>
          <a:xfrm rot="3703892">
            <a:off x="7468339" y="-2269874"/>
            <a:ext cx="5825252" cy="4810798"/>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 name="Isosceles Triangle 27">
            <a:extLst>
              <a:ext uri="{FF2B5EF4-FFF2-40B4-BE49-F238E27FC236}">
                <a16:creationId xmlns:a16="http://schemas.microsoft.com/office/drawing/2014/main" id="{0711E389-970C-4A8F-9F9F-F2503EC358E8}"/>
              </a:ext>
            </a:extLst>
          </p:cNvPr>
          <p:cNvSpPr/>
          <p:nvPr/>
        </p:nvSpPr>
        <p:spPr>
          <a:xfrm rot="3051134">
            <a:off x="11048396" y="-6784910"/>
            <a:ext cx="7048440" cy="537563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9" name="Picture 28">
            <a:extLst>
              <a:ext uri="{FF2B5EF4-FFF2-40B4-BE49-F238E27FC236}">
                <a16:creationId xmlns:a16="http://schemas.microsoft.com/office/drawing/2014/main" id="{7809EF9A-F64F-49B9-B1D0-C9B86BC86E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96" t="-5541" r="-16667" b="-3942"/>
          <a:stretch/>
        </p:blipFill>
        <p:spPr bwMode="auto">
          <a:xfrm rot="177014">
            <a:off x="1918870" y="-4923754"/>
            <a:ext cx="7921172" cy="5718740"/>
          </a:xfrm>
          <a:custGeom>
            <a:avLst/>
            <a:gdLst>
              <a:gd name="connsiteX0" fmla="*/ 5434593 w 5434593"/>
              <a:gd name="connsiteY0" fmla="*/ 0 h 5398722"/>
              <a:gd name="connsiteX1" fmla="*/ 4309354 w 5434593"/>
              <a:gd name="connsiteY1" fmla="*/ 5398722 h 5398722"/>
              <a:gd name="connsiteX2" fmla="*/ 0 w 5434593"/>
              <a:gd name="connsiteY2" fmla="*/ 936782 h 5398722"/>
              <a:gd name="connsiteX3" fmla="*/ 5434593 w 5434593"/>
              <a:gd name="connsiteY3" fmla="*/ 0 h 5398722"/>
            </a:gdLst>
            <a:ahLst/>
            <a:cxnLst>
              <a:cxn ang="0">
                <a:pos x="connsiteX0" y="connsiteY0"/>
              </a:cxn>
              <a:cxn ang="0">
                <a:pos x="connsiteX1" y="connsiteY1"/>
              </a:cxn>
              <a:cxn ang="0">
                <a:pos x="connsiteX2" y="connsiteY2"/>
              </a:cxn>
              <a:cxn ang="0">
                <a:pos x="connsiteX3" y="connsiteY3"/>
              </a:cxn>
            </a:cxnLst>
            <a:rect l="l" t="t" r="r" b="b"/>
            <a:pathLst>
              <a:path w="5434593" h="5398722">
                <a:moveTo>
                  <a:pt x="5434593" y="0"/>
                </a:moveTo>
                <a:lnTo>
                  <a:pt x="4309354" y="5398722"/>
                </a:lnTo>
                <a:lnTo>
                  <a:pt x="0" y="936782"/>
                </a:lnTo>
                <a:lnTo>
                  <a:pt x="5434593" y="0"/>
                </a:lnTo>
                <a:close/>
              </a:path>
            </a:pathLst>
          </a:custGeom>
          <a:noFill/>
          <a:ln w="762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31" name="Isosceles Triangle 30">
            <a:extLst>
              <a:ext uri="{FF2B5EF4-FFF2-40B4-BE49-F238E27FC236}">
                <a16:creationId xmlns:a16="http://schemas.microsoft.com/office/drawing/2014/main" id="{EA3F5ADF-AA2B-4C6F-8E24-72498986324B}"/>
              </a:ext>
            </a:extLst>
          </p:cNvPr>
          <p:cNvSpPr/>
          <p:nvPr/>
        </p:nvSpPr>
        <p:spPr>
          <a:xfrm>
            <a:off x="115135" y="6059364"/>
            <a:ext cx="670560" cy="60198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2" name="Isosceles Triangle 21">
            <a:extLst>
              <a:ext uri="{FF2B5EF4-FFF2-40B4-BE49-F238E27FC236}">
                <a16:creationId xmlns:a16="http://schemas.microsoft.com/office/drawing/2014/main" id="{803FD77C-25F7-4384-89EF-F19B13ABB784}"/>
              </a:ext>
            </a:extLst>
          </p:cNvPr>
          <p:cNvSpPr/>
          <p:nvPr/>
        </p:nvSpPr>
        <p:spPr>
          <a:xfrm>
            <a:off x="1159196" y="-584263"/>
            <a:ext cx="670560" cy="60198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5" name="Picture 4" descr="A picture containing outdoor, sky, person, tree&#10;&#10;Description automatically generated">
            <a:extLst>
              <a:ext uri="{FF2B5EF4-FFF2-40B4-BE49-F238E27FC236}">
                <a16:creationId xmlns:a16="http://schemas.microsoft.com/office/drawing/2014/main" id="{E188676C-94B2-437A-A384-7FC05FA9E885}"/>
              </a:ext>
            </a:extLst>
          </p:cNvPr>
          <p:cNvPicPr>
            <a:picLocks noChangeAspect="1"/>
          </p:cNvPicPr>
          <p:nvPr/>
        </p:nvPicPr>
        <p:blipFill>
          <a:blip r:embed="rId5">
            <a:duotone>
              <a:prstClr val="black"/>
              <a:srgbClr val="D9C3A5">
                <a:tint val="50000"/>
                <a:satMod val="180000"/>
              </a:srgbClr>
            </a:duotone>
          </a:blip>
          <a:stretch>
            <a:fillRect/>
          </a:stretch>
        </p:blipFill>
        <p:spPr>
          <a:xfrm>
            <a:off x="4053813" y="1817011"/>
            <a:ext cx="3019788" cy="32175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3" name="Google Shape;219;p35">
            <a:extLst>
              <a:ext uri="{FF2B5EF4-FFF2-40B4-BE49-F238E27FC236}">
                <a16:creationId xmlns:a16="http://schemas.microsoft.com/office/drawing/2014/main" id="{5BB930B6-1404-4E4D-AE2E-E05C22ABE4F3}"/>
              </a:ext>
            </a:extLst>
          </p:cNvPr>
          <p:cNvSpPr txBox="1">
            <a:spLocks/>
          </p:cNvSpPr>
          <p:nvPr/>
        </p:nvSpPr>
        <p:spPr>
          <a:xfrm>
            <a:off x="2206621" y="426859"/>
            <a:ext cx="4367510" cy="68374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1600" b="1" dirty="0">
                <a:solidFill>
                  <a:srgbClr val="434343"/>
                </a:solidFill>
                <a:latin typeface="Raleway" pitchFamily="2" charset="77"/>
              </a:rPr>
              <a:t>3.2. </a:t>
            </a:r>
            <a:r>
              <a:rPr lang="en-VN" b="1" dirty="0">
                <a:solidFill>
                  <a:srgbClr val="434343"/>
                </a:solidFill>
                <a:latin typeface="Raleway" pitchFamily="2" charset="77"/>
              </a:rPr>
              <a:t>Tuyên truyền, giáo dục nhân dân có ý thức coi trọng những giá trị văn hóa truyền thống của dân tộc.</a:t>
            </a:r>
            <a:br>
              <a:rPr lang="en-VN" b="1" dirty="0">
                <a:solidFill>
                  <a:srgbClr val="434343"/>
                </a:solidFill>
                <a:latin typeface="Raleway" pitchFamily="2" charset="77"/>
              </a:rPr>
            </a:br>
            <a:endParaRPr lang="en-US" sz="1600" b="1" dirty="0">
              <a:solidFill>
                <a:srgbClr val="434343"/>
              </a:solidFill>
              <a:latin typeface="Raleway" pitchFamily="2" charset="77"/>
            </a:endParaRPr>
          </a:p>
        </p:txBody>
      </p:sp>
    </p:spTree>
    <p:extLst>
      <p:ext uri="{BB962C8B-B14F-4D97-AF65-F5344CB8AC3E}">
        <p14:creationId xmlns:p14="http://schemas.microsoft.com/office/powerpoint/2010/main" val="372969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51A652-57A3-4CAE-B8EA-65D7BC7B4D23}"/>
              </a:ext>
            </a:extLst>
          </p:cNvPr>
          <p:cNvSpPr/>
          <p:nvPr/>
        </p:nvSpPr>
        <p:spPr>
          <a:xfrm>
            <a:off x="0" y="-1"/>
            <a:ext cx="959359" cy="404603"/>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9" name="Rectangle 18">
            <a:extLst>
              <a:ext uri="{FF2B5EF4-FFF2-40B4-BE49-F238E27FC236}">
                <a16:creationId xmlns:a16="http://schemas.microsoft.com/office/drawing/2014/main" id="{F0EC87CB-F635-40D1-8D07-866865569DB2}"/>
              </a:ext>
            </a:extLst>
          </p:cNvPr>
          <p:cNvSpPr/>
          <p:nvPr/>
        </p:nvSpPr>
        <p:spPr>
          <a:xfrm>
            <a:off x="5898641" y="4693444"/>
            <a:ext cx="959359" cy="436939"/>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 name="Heptagon 15">
            <a:extLst>
              <a:ext uri="{FF2B5EF4-FFF2-40B4-BE49-F238E27FC236}">
                <a16:creationId xmlns:a16="http://schemas.microsoft.com/office/drawing/2014/main" id="{FB7C2F32-37D2-4916-83EB-8DAB0714F0F0}"/>
              </a:ext>
            </a:extLst>
          </p:cNvPr>
          <p:cNvSpPr/>
          <p:nvPr/>
        </p:nvSpPr>
        <p:spPr>
          <a:xfrm rot="20444599">
            <a:off x="5891966" y="7597524"/>
            <a:ext cx="1932068" cy="1779489"/>
          </a:xfrm>
          <a:prstGeom prst="heptagon">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0" name="Heptagon 19">
            <a:extLst>
              <a:ext uri="{FF2B5EF4-FFF2-40B4-BE49-F238E27FC236}">
                <a16:creationId xmlns:a16="http://schemas.microsoft.com/office/drawing/2014/main" id="{15D913EA-5EAB-44DF-A4DE-F69F6093000F}"/>
              </a:ext>
            </a:extLst>
          </p:cNvPr>
          <p:cNvSpPr/>
          <p:nvPr/>
        </p:nvSpPr>
        <p:spPr>
          <a:xfrm rot="962159">
            <a:off x="13257258" y="3207481"/>
            <a:ext cx="862082" cy="794002"/>
          </a:xfrm>
          <a:prstGeom prst="heptagon">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 name="Heptagon 24">
            <a:extLst>
              <a:ext uri="{FF2B5EF4-FFF2-40B4-BE49-F238E27FC236}">
                <a16:creationId xmlns:a16="http://schemas.microsoft.com/office/drawing/2014/main" id="{BD7D0A7C-1765-4AEC-97DC-9A83C10F0ABB}"/>
              </a:ext>
            </a:extLst>
          </p:cNvPr>
          <p:cNvSpPr/>
          <p:nvPr/>
        </p:nvSpPr>
        <p:spPr>
          <a:xfrm rot="20015640">
            <a:off x="8264400" y="-2300896"/>
            <a:ext cx="1316691" cy="1212710"/>
          </a:xfrm>
          <a:prstGeom prst="heptagon">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 name="Heptagon 25">
            <a:extLst>
              <a:ext uri="{FF2B5EF4-FFF2-40B4-BE49-F238E27FC236}">
                <a16:creationId xmlns:a16="http://schemas.microsoft.com/office/drawing/2014/main" id="{1ACFD050-0387-4964-9BC1-179ED7B9755D}"/>
              </a:ext>
            </a:extLst>
          </p:cNvPr>
          <p:cNvSpPr/>
          <p:nvPr/>
        </p:nvSpPr>
        <p:spPr>
          <a:xfrm rot="962159">
            <a:off x="11150359" y="1160934"/>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 name="Heptagon 26">
            <a:extLst>
              <a:ext uri="{FF2B5EF4-FFF2-40B4-BE49-F238E27FC236}">
                <a16:creationId xmlns:a16="http://schemas.microsoft.com/office/drawing/2014/main" id="{3BD24993-75FB-4B09-A41D-13F5723BF84A}"/>
              </a:ext>
            </a:extLst>
          </p:cNvPr>
          <p:cNvSpPr/>
          <p:nvPr/>
        </p:nvSpPr>
        <p:spPr>
          <a:xfrm rot="962159">
            <a:off x="5992260" y="-1756291"/>
            <a:ext cx="862082" cy="794002"/>
          </a:xfrm>
          <a:prstGeom prst="heptagon">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3" name="Group 2">
            <a:extLst>
              <a:ext uri="{FF2B5EF4-FFF2-40B4-BE49-F238E27FC236}">
                <a16:creationId xmlns:a16="http://schemas.microsoft.com/office/drawing/2014/main" id="{42AD0996-FB11-40C2-8B67-A5388CAD27D6}"/>
              </a:ext>
            </a:extLst>
          </p:cNvPr>
          <p:cNvGrpSpPr/>
          <p:nvPr/>
        </p:nvGrpSpPr>
        <p:grpSpPr>
          <a:xfrm>
            <a:off x="388231" y="1082379"/>
            <a:ext cx="3451895" cy="1488471"/>
            <a:chOff x="388231" y="1082379"/>
            <a:chExt cx="3451895" cy="1488471"/>
          </a:xfrm>
        </p:grpSpPr>
        <p:sp>
          <p:nvSpPr>
            <p:cNvPr id="11" name="Title 2">
              <a:extLst>
                <a:ext uri="{FF2B5EF4-FFF2-40B4-BE49-F238E27FC236}">
                  <a16:creationId xmlns:a16="http://schemas.microsoft.com/office/drawing/2014/main" id="{81B11386-E7EE-451D-B453-76E5EB81565C}"/>
                </a:ext>
              </a:extLst>
            </p:cNvPr>
            <p:cNvSpPr txBox="1">
              <a:spLocks/>
            </p:cNvSpPr>
            <p:nvPr/>
          </p:nvSpPr>
          <p:spPr>
            <a:xfrm>
              <a:off x="582601" y="1189141"/>
              <a:ext cx="3257525" cy="13817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lvl="0" algn="l" fontAlgn="base">
                <a:buClr>
                  <a:srgbClr val="434343"/>
                </a:buClr>
                <a:defRPr/>
              </a:pPr>
              <a:r>
                <a:rPr lang="en-VN" dirty="0">
                  <a:solidFill>
                    <a:srgbClr val="595959"/>
                  </a:solidFill>
                  <a:latin typeface="Raleway" pitchFamily="2" charset="77"/>
                </a:rPr>
                <a:t>Trong tác phẩm Thường thức chính trị, Người nhấn mạnh yêu cầu: “Phải xây dựng một nền văn hóa dân tộc, khoa học, đại chúng. Phải nâng cao trình độ văn hóa của nhân dân. Phải đề xướng đạo đức công dân tức là yêu Tổ quốc, yêu nhân dân”. </a:t>
              </a:r>
              <a:endParaRPr kumimoji="0" lang="en-US" sz="1200" b="0" i="0" u="none" strike="noStrike" kern="0" cap="none" spc="0" normalizeH="0" baseline="0" noProof="0" dirty="0">
                <a:ln>
                  <a:noFill/>
                </a:ln>
                <a:solidFill>
                  <a:srgbClr val="595959"/>
                </a:solidFill>
                <a:effectLst/>
                <a:uLnTx/>
                <a:uFillTx/>
                <a:latin typeface="Raleway" pitchFamily="2" charset="77"/>
                <a:sym typeface="Staatliches"/>
              </a:endParaRPr>
            </a:p>
          </p:txBody>
        </p:sp>
        <p:pic>
          <p:nvPicPr>
            <p:cNvPr id="2" name="Picture 1">
              <a:extLst>
                <a:ext uri="{FF2B5EF4-FFF2-40B4-BE49-F238E27FC236}">
                  <a16:creationId xmlns:a16="http://schemas.microsoft.com/office/drawing/2014/main" id="{BDE3CBEA-29EB-4234-A243-BE2D928CF75A}"/>
                </a:ext>
              </a:extLst>
            </p:cNvPr>
            <p:cNvPicPr>
              <a:picLocks noChangeAspect="1"/>
            </p:cNvPicPr>
            <p:nvPr/>
          </p:nvPicPr>
          <p:blipFill>
            <a:blip r:embed="rId2"/>
            <a:stretch>
              <a:fillRect/>
            </a:stretch>
          </p:blipFill>
          <p:spPr>
            <a:xfrm>
              <a:off x="388231" y="1082379"/>
              <a:ext cx="91448" cy="121931"/>
            </a:xfrm>
            <a:prstGeom prst="rect">
              <a:avLst/>
            </a:prstGeom>
          </p:spPr>
        </p:pic>
      </p:grpSp>
      <p:pic>
        <p:nvPicPr>
          <p:cNvPr id="8" name="Picture 7" descr="A person standing in front of a group of people sitting at a table&#10;&#10;Description automatically generated with medium confidence">
            <a:extLst>
              <a:ext uri="{FF2B5EF4-FFF2-40B4-BE49-F238E27FC236}">
                <a16:creationId xmlns:a16="http://schemas.microsoft.com/office/drawing/2014/main" id="{855AA5AA-CC7C-4035-B742-250983A52A91}"/>
              </a:ext>
            </a:extLst>
          </p:cNvPr>
          <p:cNvPicPr>
            <a:picLocks noChangeAspect="1"/>
          </p:cNvPicPr>
          <p:nvPr/>
        </p:nvPicPr>
        <p:blipFill>
          <a:blip r:embed="rId3"/>
          <a:stretch>
            <a:fillRect/>
          </a:stretch>
        </p:blipFill>
        <p:spPr>
          <a:xfrm>
            <a:off x="3793953" y="287711"/>
            <a:ext cx="3463371" cy="371829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4" name="Group 3">
            <a:extLst>
              <a:ext uri="{FF2B5EF4-FFF2-40B4-BE49-F238E27FC236}">
                <a16:creationId xmlns:a16="http://schemas.microsoft.com/office/drawing/2014/main" id="{1AE4DEE7-62D7-4555-87CE-C28ABE4E1EC0}"/>
              </a:ext>
            </a:extLst>
          </p:cNvPr>
          <p:cNvGrpSpPr/>
          <p:nvPr/>
        </p:nvGrpSpPr>
        <p:grpSpPr>
          <a:xfrm>
            <a:off x="479679" y="2876327"/>
            <a:ext cx="3173368" cy="1398036"/>
            <a:chOff x="393125" y="2333711"/>
            <a:chExt cx="3408890" cy="1398036"/>
          </a:xfrm>
        </p:grpSpPr>
        <p:pic>
          <p:nvPicPr>
            <p:cNvPr id="5" name="Picture 4">
              <a:extLst>
                <a:ext uri="{FF2B5EF4-FFF2-40B4-BE49-F238E27FC236}">
                  <a16:creationId xmlns:a16="http://schemas.microsoft.com/office/drawing/2014/main" id="{A0CEEB2A-216F-4C69-960D-797D2E81936E}"/>
                </a:ext>
              </a:extLst>
            </p:cNvPr>
            <p:cNvPicPr>
              <a:picLocks noChangeAspect="1"/>
            </p:cNvPicPr>
            <p:nvPr/>
          </p:nvPicPr>
          <p:blipFill>
            <a:blip r:embed="rId2"/>
            <a:stretch>
              <a:fillRect/>
            </a:stretch>
          </p:blipFill>
          <p:spPr>
            <a:xfrm>
              <a:off x="393125" y="2333711"/>
              <a:ext cx="91448" cy="121931"/>
            </a:xfrm>
            <a:prstGeom prst="rect">
              <a:avLst/>
            </a:prstGeom>
          </p:spPr>
        </p:pic>
        <p:sp>
          <p:nvSpPr>
            <p:cNvPr id="30" name="Title 2">
              <a:extLst>
                <a:ext uri="{FF2B5EF4-FFF2-40B4-BE49-F238E27FC236}">
                  <a16:creationId xmlns:a16="http://schemas.microsoft.com/office/drawing/2014/main" id="{FB8DF36C-53B5-4D19-BD54-10187590074B}"/>
                </a:ext>
              </a:extLst>
            </p:cNvPr>
            <p:cNvSpPr txBox="1">
              <a:spLocks/>
            </p:cNvSpPr>
            <p:nvPr/>
          </p:nvSpPr>
          <p:spPr>
            <a:xfrm>
              <a:off x="544490" y="3091738"/>
              <a:ext cx="3257525" cy="6400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lvl="0" algn="l" fontAlgn="base">
                <a:buClr>
                  <a:srgbClr val="434343"/>
                </a:buClr>
                <a:defRPr/>
              </a:pPr>
              <a:r>
                <a:rPr lang="en-VN" dirty="0">
                  <a:solidFill>
                    <a:srgbClr val="595959"/>
                  </a:solidFill>
                  <a:latin typeface="Raleway" pitchFamily="2" charset="77"/>
                </a:rPr>
                <a:t>Người khẳng định phải phát triển nền giáo dục thì mới xây dựng được chủ nghĩa xã hội, bởi lẽ “Một dân tộc dốt là một dân tộc yếu”, sự dốt nát cũng chính là kẻ địch nguy hiểm cần phải loại bỏ.</a:t>
              </a:r>
              <a:br>
                <a:rPr lang="en-VN" dirty="0">
                  <a:solidFill>
                    <a:srgbClr val="595959"/>
                  </a:solidFill>
                  <a:latin typeface="Raleway" pitchFamily="2" charset="77"/>
                </a:rPr>
              </a:br>
              <a:endParaRPr kumimoji="0" lang="en-US" sz="1200" b="0" i="0" u="none" strike="noStrike" kern="0" cap="none" spc="0" normalizeH="0" baseline="0" noProof="0" dirty="0">
                <a:ln>
                  <a:noFill/>
                </a:ln>
                <a:solidFill>
                  <a:srgbClr val="595959"/>
                </a:solidFill>
                <a:effectLst/>
                <a:uLnTx/>
                <a:uFillTx/>
                <a:latin typeface="Raleway" pitchFamily="2" charset="77"/>
                <a:sym typeface="Staatliches"/>
              </a:endParaRPr>
            </a:p>
          </p:txBody>
        </p:sp>
      </p:grpSp>
      <p:sp>
        <p:nvSpPr>
          <p:cNvPr id="21" name="Google Shape;219;p35">
            <a:extLst>
              <a:ext uri="{FF2B5EF4-FFF2-40B4-BE49-F238E27FC236}">
                <a16:creationId xmlns:a16="http://schemas.microsoft.com/office/drawing/2014/main" id="{FB9D98CD-91E0-DB46-8F2D-9044DB13E1A6}"/>
              </a:ext>
            </a:extLst>
          </p:cNvPr>
          <p:cNvSpPr txBox="1">
            <a:spLocks/>
          </p:cNvSpPr>
          <p:nvPr/>
        </p:nvSpPr>
        <p:spPr>
          <a:xfrm>
            <a:off x="708980" y="257885"/>
            <a:ext cx="5971424" cy="68374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1600" b="1" dirty="0">
                <a:solidFill>
                  <a:srgbClr val="434343"/>
                </a:solidFill>
                <a:latin typeface="Raleway" pitchFamily="2" charset="77"/>
              </a:rPr>
              <a:t>3.2. </a:t>
            </a:r>
            <a:r>
              <a:rPr lang="en-VN" b="1" dirty="0">
                <a:solidFill>
                  <a:srgbClr val="434343"/>
                </a:solidFill>
                <a:latin typeface="Raleway" pitchFamily="2" charset="77"/>
              </a:rPr>
              <a:t>Tuyên truyền, giáo dục nhân dân có ý thức coi trọng những giá trị văn hóa truyền thống của dân tộc.</a:t>
            </a:r>
            <a:br>
              <a:rPr lang="en-VN" b="1" dirty="0">
                <a:solidFill>
                  <a:srgbClr val="434343"/>
                </a:solidFill>
                <a:latin typeface="Raleway" pitchFamily="2" charset="77"/>
              </a:rPr>
            </a:br>
            <a:endParaRPr lang="en-US" sz="1600" b="1" dirty="0">
              <a:solidFill>
                <a:srgbClr val="434343"/>
              </a:solidFill>
              <a:latin typeface="Raleway" pitchFamily="2" charset="77"/>
            </a:endParaRPr>
          </a:p>
        </p:txBody>
      </p:sp>
    </p:spTree>
    <p:extLst>
      <p:ext uri="{BB962C8B-B14F-4D97-AF65-F5344CB8AC3E}">
        <p14:creationId xmlns:p14="http://schemas.microsoft.com/office/powerpoint/2010/main" val="3551767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9" name="Google Shape;189;p32"/>
          <p:cNvSpPr txBox="1">
            <a:spLocks noGrp="1"/>
          </p:cNvSpPr>
          <p:nvPr>
            <p:ph type="title" idx="2"/>
          </p:nvPr>
        </p:nvSpPr>
        <p:spPr>
          <a:xfrm>
            <a:off x="1407827" y="2200270"/>
            <a:ext cx="1982617" cy="379441"/>
          </a:xfrm>
          <a:prstGeom prst="rect">
            <a:avLst/>
          </a:prstGeom>
        </p:spPr>
        <p:txBody>
          <a:bodyPr spcFirstLastPara="1" wrap="square" lIns="68569" tIns="68569" rIns="68569" bIns="68569" anchor="b" anchorCtr="0">
            <a:noAutofit/>
          </a:bodyPr>
          <a:lstStyle/>
          <a:p>
            <a:pPr>
              <a:buClr>
                <a:schemeClr val="lt2"/>
              </a:buClr>
              <a:buSzPts val="6000"/>
            </a:pPr>
            <a:r>
              <a:rPr lang="en-US" sz="2400" dirty="0">
                <a:solidFill>
                  <a:srgbClr val="EEEEEE"/>
                </a:solidFill>
                <a:latin typeface="Raleway" pitchFamily="2" charset="77"/>
              </a:rPr>
              <a:t>QUAN ĐIỂM</a:t>
            </a:r>
            <a:br>
              <a:rPr lang="en-US" sz="2400" dirty="0">
                <a:solidFill>
                  <a:srgbClr val="EEEEEE"/>
                </a:solidFill>
                <a:latin typeface="Raleway" pitchFamily="2" charset="77"/>
              </a:rPr>
            </a:br>
            <a:r>
              <a:rPr lang="en-US" sz="2400" dirty="0">
                <a:solidFill>
                  <a:srgbClr val="EEEEEE"/>
                </a:solidFill>
                <a:latin typeface="Raleway" pitchFamily="2" charset="77"/>
              </a:rPr>
              <a:t>TIẾP THU</a:t>
            </a:r>
          </a:p>
        </p:txBody>
      </p:sp>
      <p:sp>
        <p:nvSpPr>
          <p:cNvPr id="193" name="Google Shape;193;p32"/>
          <p:cNvSpPr txBox="1">
            <a:spLocks noGrp="1"/>
          </p:cNvSpPr>
          <p:nvPr>
            <p:ph type="title" idx="6"/>
          </p:nvPr>
        </p:nvSpPr>
        <p:spPr>
          <a:xfrm>
            <a:off x="3348686" y="1480609"/>
            <a:ext cx="1913596" cy="617525"/>
          </a:xfrm>
          <a:prstGeom prst="rect">
            <a:avLst/>
          </a:prstGeom>
        </p:spPr>
        <p:txBody>
          <a:bodyPr spcFirstLastPara="1" wrap="square" lIns="68569" tIns="68569" rIns="68569" bIns="68569" anchor="b" anchorCtr="0">
            <a:noAutofit/>
          </a:bodyPr>
          <a:lstStyle/>
          <a:p>
            <a:pPr>
              <a:buClr>
                <a:schemeClr val="lt2"/>
              </a:buClr>
              <a:buSzPts val="6000"/>
            </a:pPr>
            <a:r>
              <a:rPr lang="en-US" sz="2400" dirty="0">
                <a:solidFill>
                  <a:srgbClr val="434343"/>
                </a:solidFill>
                <a:latin typeface="Raleway" pitchFamily="2" charset="77"/>
              </a:rPr>
              <a:t>QUAN ĐIỂM</a:t>
            </a:r>
            <a:br>
              <a:rPr lang="en-US" sz="2400" dirty="0">
                <a:solidFill>
                  <a:srgbClr val="434343"/>
                </a:solidFill>
                <a:latin typeface="Raleway" pitchFamily="2" charset="77"/>
              </a:rPr>
            </a:br>
            <a:r>
              <a:rPr lang="en-US" sz="2400" dirty="0">
                <a:solidFill>
                  <a:srgbClr val="434343"/>
                </a:solidFill>
                <a:latin typeface="Raleway" pitchFamily="2" charset="77"/>
              </a:rPr>
              <a:t>GÌN GIỮ</a:t>
            </a:r>
          </a:p>
        </p:txBody>
      </p:sp>
      <p:sp>
        <p:nvSpPr>
          <p:cNvPr id="195" name="Google Shape;195;p32"/>
          <p:cNvSpPr txBox="1">
            <a:spLocks noGrp="1"/>
          </p:cNvSpPr>
          <p:nvPr>
            <p:ph type="title" idx="8"/>
          </p:nvPr>
        </p:nvSpPr>
        <p:spPr>
          <a:xfrm>
            <a:off x="193525" y="532421"/>
            <a:ext cx="1388925" cy="818325"/>
          </a:xfrm>
          <a:prstGeom prst="rect">
            <a:avLst/>
          </a:prstGeom>
        </p:spPr>
        <p:txBody>
          <a:bodyPr spcFirstLastPara="1" wrap="square" lIns="68569" tIns="68569" rIns="68569" bIns="68569" anchor="b" anchorCtr="0">
            <a:noAutofit/>
          </a:bodyPr>
          <a:lstStyle/>
          <a:p>
            <a:r>
              <a:rPr lang="en" spc="300" dirty="0">
                <a:latin typeface="Raleway" pitchFamily="2" charset="77"/>
              </a:rPr>
              <a:t>01</a:t>
            </a:r>
          </a:p>
        </p:txBody>
      </p:sp>
      <p:sp>
        <p:nvSpPr>
          <p:cNvPr id="197" name="Google Shape;197;p32"/>
          <p:cNvSpPr txBox="1">
            <a:spLocks noGrp="1"/>
          </p:cNvSpPr>
          <p:nvPr>
            <p:ph type="title" idx="13"/>
          </p:nvPr>
        </p:nvSpPr>
        <p:spPr>
          <a:xfrm>
            <a:off x="3488071" y="519760"/>
            <a:ext cx="1388925" cy="818325"/>
          </a:xfrm>
          <a:prstGeom prst="rect">
            <a:avLst/>
          </a:prstGeom>
        </p:spPr>
        <p:txBody>
          <a:bodyPr spcFirstLastPara="1" wrap="square" lIns="68569" tIns="68569" rIns="68569" bIns="68569" anchor="b" anchorCtr="0">
            <a:noAutofit/>
          </a:bodyPr>
          <a:lstStyle/>
          <a:p>
            <a:pPr>
              <a:buClr>
                <a:schemeClr val="lt2"/>
              </a:buClr>
            </a:pPr>
            <a:r>
              <a:rPr lang="en" spc="300">
                <a:solidFill>
                  <a:srgbClr val="434343"/>
                </a:solidFill>
                <a:latin typeface="Raleway" pitchFamily="2" charset="77"/>
              </a:rPr>
              <a:t>03</a:t>
            </a:r>
          </a:p>
        </p:txBody>
      </p:sp>
      <p:sp>
        <p:nvSpPr>
          <p:cNvPr id="198" name="Google Shape;198;p32"/>
          <p:cNvSpPr txBox="1">
            <a:spLocks noGrp="1"/>
          </p:cNvSpPr>
          <p:nvPr>
            <p:ph type="title" idx="14"/>
          </p:nvPr>
        </p:nvSpPr>
        <p:spPr>
          <a:xfrm>
            <a:off x="1800178" y="951416"/>
            <a:ext cx="1388925" cy="818325"/>
          </a:xfrm>
          <a:prstGeom prst="rect">
            <a:avLst/>
          </a:prstGeom>
        </p:spPr>
        <p:txBody>
          <a:bodyPr spcFirstLastPara="1" wrap="square" lIns="68569" tIns="68569" rIns="68569" bIns="68569" anchor="b" anchorCtr="0">
            <a:noAutofit/>
          </a:bodyPr>
          <a:lstStyle/>
          <a:p>
            <a:r>
              <a:rPr lang="en" spc="300" dirty="0">
                <a:solidFill>
                  <a:schemeClr val="bg1"/>
                </a:solidFill>
                <a:latin typeface="Raleway" pitchFamily="2" charset="77"/>
              </a:rPr>
              <a:t>02</a:t>
            </a:r>
          </a:p>
        </p:txBody>
      </p:sp>
      <p:sp>
        <p:nvSpPr>
          <p:cNvPr id="14" name="Google Shape;188;p32">
            <a:extLst>
              <a:ext uri="{FF2B5EF4-FFF2-40B4-BE49-F238E27FC236}">
                <a16:creationId xmlns:a16="http://schemas.microsoft.com/office/drawing/2014/main" id="{D26F221D-2BC7-408E-97CE-EFD126B4AD44}"/>
              </a:ext>
            </a:extLst>
          </p:cNvPr>
          <p:cNvSpPr txBox="1">
            <a:spLocks/>
          </p:cNvSpPr>
          <p:nvPr/>
        </p:nvSpPr>
        <p:spPr>
          <a:xfrm>
            <a:off x="0" y="1264381"/>
            <a:ext cx="1982617"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Raleway"/>
              <a:buNone/>
              <a:defRPr sz="105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9pPr>
          </a:lstStyle>
          <a:p>
            <a:pPr marL="0" indent="0"/>
            <a:r>
              <a:rPr lang="en-US" sz="2400" b="1" dirty="0">
                <a:latin typeface="Raleway" pitchFamily="2" charset="77"/>
              </a:rPr>
              <a:t>TỔNG QUAN </a:t>
            </a:r>
          </a:p>
        </p:txBody>
      </p:sp>
      <p:pic>
        <p:nvPicPr>
          <p:cNvPr id="17" name="Picture 16" descr="A picture containing text&#10;&#10;Description automatically generated">
            <a:extLst>
              <a:ext uri="{FF2B5EF4-FFF2-40B4-BE49-F238E27FC236}">
                <a16:creationId xmlns:a16="http://schemas.microsoft.com/office/drawing/2014/main" id="{8049503D-31AA-4FDC-B03C-0997CD1EBE43}"/>
              </a:ext>
            </a:extLst>
          </p:cNvPr>
          <p:cNvPicPr>
            <a:picLocks noChangeAspect="1"/>
          </p:cNvPicPr>
          <p:nvPr/>
        </p:nvPicPr>
        <p:blipFill>
          <a:blip r:embed="rId3"/>
          <a:stretch>
            <a:fillRect/>
          </a:stretch>
        </p:blipFill>
        <p:spPr>
          <a:xfrm>
            <a:off x="1453758" y="2505595"/>
            <a:ext cx="2081767" cy="1972321"/>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B08BB0F-81B6-4A33-BB99-A74D8E7B5431}"/>
              </a:ext>
            </a:extLst>
          </p:cNvPr>
          <p:cNvPicPr>
            <a:picLocks noChangeAspect="1"/>
          </p:cNvPicPr>
          <p:nvPr/>
        </p:nvPicPr>
        <p:blipFill>
          <a:blip r:embed="rId4"/>
          <a:stretch>
            <a:fillRect/>
          </a:stretch>
        </p:blipFill>
        <p:spPr>
          <a:xfrm>
            <a:off x="3390444" y="2638620"/>
            <a:ext cx="1584181" cy="1584181"/>
          </a:xfrm>
          <a:prstGeom prst="rect">
            <a:avLst/>
          </a:prstGeom>
        </p:spPr>
      </p:pic>
      <p:pic>
        <p:nvPicPr>
          <p:cNvPr id="21" name="Picture 20" descr="A picture containing text, gallery, vector graphics&#10;&#10;Description automatically generated">
            <a:extLst>
              <a:ext uri="{FF2B5EF4-FFF2-40B4-BE49-F238E27FC236}">
                <a16:creationId xmlns:a16="http://schemas.microsoft.com/office/drawing/2014/main" id="{0012A81A-A2F0-4728-A389-46535F956FE7}"/>
              </a:ext>
            </a:extLst>
          </p:cNvPr>
          <p:cNvPicPr>
            <a:picLocks noChangeAspect="1"/>
          </p:cNvPicPr>
          <p:nvPr/>
        </p:nvPicPr>
        <p:blipFill>
          <a:blip r:embed="rId5"/>
          <a:stretch>
            <a:fillRect/>
          </a:stretch>
        </p:blipFill>
        <p:spPr>
          <a:xfrm>
            <a:off x="-164451" y="2505595"/>
            <a:ext cx="1936686" cy="1936686"/>
          </a:xfrm>
          <a:prstGeom prst="rect">
            <a:avLst/>
          </a:prstGeom>
        </p:spPr>
      </p:pic>
      <p:sp>
        <p:nvSpPr>
          <p:cNvPr id="13" name="Google Shape;219;p35">
            <a:extLst>
              <a:ext uri="{FF2B5EF4-FFF2-40B4-BE49-F238E27FC236}">
                <a16:creationId xmlns:a16="http://schemas.microsoft.com/office/drawing/2014/main" id="{7B44C588-EA08-4744-9949-C089C4B10D66}"/>
              </a:ext>
            </a:extLst>
          </p:cNvPr>
          <p:cNvSpPr txBox="1">
            <a:spLocks/>
          </p:cNvSpPr>
          <p:nvPr/>
        </p:nvSpPr>
        <p:spPr>
          <a:xfrm>
            <a:off x="-4716142" y="2236439"/>
            <a:ext cx="3544446" cy="181228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vai</a:t>
            </a:r>
            <a:r>
              <a:rPr lang="en-US" sz="1400" dirty="0"/>
              <a:t> </a:t>
            </a:r>
            <a:r>
              <a:rPr lang="en-US" sz="1400" dirty="0" err="1"/>
              <a:t>trò</a:t>
            </a:r>
            <a:r>
              <a:rPr lang="en-US" sz="1400" dirty="0"/>
              <a:t> </a:t>
            </a:r>
            <a:r>
              <a:rPr lang="en-US" sz="1400" dirty="0" err="1"/>
              <a:t>và</a:t>
            </a:r>
            <a:r>
              <a:rPr lang="en-US" sz="1400" dirty="0"/>
              <a:t> </a:t>
            </a:r>
            <a:r>
              <a:rPr lang="en-US" sz="1400" dirty="0" err="1"/>
              <a:t>sức</a:t>
            </a:r>
            <a:r>
              <a:rPr lang="en-US" sz="1400" dirty="0"/>
              <a:t> </a:t>
            </a:r>
            <a:r>
              <a:rPr lang="en-US" sz="1400" dirty="0" err="1"/>
              <a:t>mạnh</a:t>
            </a:r>
            <a:r>
              <a:rPr lang="en-US" sz="1400" dirty="0"/>
              <a:t> </a:t>
            </a:r>
            <a:r>
              <a:rPr lang="en-US" sz="1400" dirty="0" err="1"/>
              <a:t>của</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những</a:t>
            </a:r>
            <a:r>
              <a:rPr lang="en-US" sz="1400" dirty="0"/>
              <a:t> </a:t>
            </a:r>
            <a:r>
              <a:rPr lang="en-US" sz="1400" dirty="0" err="1"/>
              <a:t>chuẩn</a:t>
            </a:r>
            <a:r>
              <a:rPr lang="en-US" sz="1400" dirty="0"/>
              <a:t> </a:t>
            </a:r>
            <a:r>
              <a:rPr lang="en-US" sz="1400" dirty="0" err="1"/>
              <a:t>mực</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những</a:t>
            </a:r>
            <a:r>
              <a:rPr lang="en-US" sz="1400" dirty="0"/>
              <a:t> </a:t>
            </a:r>
            <a:r>
              <a:rPr lang="en-US" sz="1400" dirty="0" err="1"/>
              <a:t>nguyên</a:t>
            </a:r>
            <a:r>
              <a:rPr lang="en-US" sz="1400" dirty="0"/>
              <a:t> </a:t>
            </a:r>
            <a:r>
              <a:rPr lang="en-US" sz="1400" dirty="0" err="1"/>
              <a:t>tắc</a:t>
            </a:r>
            <a:r>
              <a:rPr lang="en-US" sz="1400" dirty="0"/>
              <a:t> </a:t>
            </a:r>
            <a:r>
              <a:rPr lang="en-US" sz="1400" dirty="0" err="1"/>
              <a:t>xây</a:t>
            </a:r>
            <a:r>
              <a:rPr lang="en-US" sz="1400" dirty="0"/>
              <a:t> </a:t>
            </a:r>
            <a:r>
              <a:rPr lang="en-US" sz="1400" dirty="0" err="1"/>
              <a:t>dựng</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p:txBody>
      </p:sp>
      <p:pic>
        <p:nvPicPr>
          <p:cNvPr id="3" name="Graphic 2">
            <a:extLst>
              <a:ext uri="{FF2B5EF4-FFF2-40B4-BE49-F238E27FC236}">
                <a16:creationId xmlns:a16="http://schemas.microsoft.com/office/drawing/2014/main" id="{585AF18F-AAE9-4098-A466-A5D97BC215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2341" y="2681847"/>
            <a:ext cx="1584181" cy="1497729"/>
          </a:xfrm>
          <a:prstGeom prst="rect">
            <a:avLst/>
          </a:prstGeom>
        </p:spPr>
      </p:pic>
      <p:sp>
        <p:nvSpPr>
          <p:cNvPr id="15" name="Google Shape;197;p32">
            <a:extLst>
              <a:ext uri="{FF2B5EF4-FFF2-40B4-BE49-F238E27FC236}">
                <a16:creationId xmlns:a16="http://schemas.microsoft.com/office/drawing/2014/main" id="{86E6D57B-927A-4232-AFCD-859C27BE6513}"/>
              </a:ext>
            </a:extLst>
          </p:cNvPr>
          <p:cNvSpPr txBox="1">
            <a:spLocks/>
          </p:cNvSpPr>
          <p:nvPr/>
        </p:nvSpPr>
        <p:spPr>
          <a:xfrm>
            <a:off x="5089363" y="1062394"/>
            <a:ext cx="1388925" cy="818325"/>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9pPr>
          </a:lstStyle>
          <a:p>
            <a:pPr>
              <a:buClr>
                <a:schemeClr val="lt2"/>
              </a:buClr>
            </a:pPr>
            <a:r>
              <a:rPr lang="en" spc="300" dirty="0">
                <a:solidFill>
                  <a:srgbClr val="434343"/>
                </a:solidFill>
                <a:latin typeface="Raleway" pitchFamily="2" charset="77"/>
              </a:rPr>
              <a:t>04</a:t>
            </a:r>
          </a:p>
        </p:txBody>
      </p:sp>
      <p:sp>
        <p:nvSpPr>
          <p:cNvPr id="16" name="Google Shape;193;p32">
            <a:extLst>
              <a:ext uri="{FF2B5EF4-FFF2-40B4-BE49-F238E27FC236}">
                <a16:creationId xmlns:a16="http://schemas.microsoft.com/office/drawing/2014/main" id="{66F58552-13C2-4201-919E-CC1D44093CEB}"/>
              </a:ext>
            </a:extLst>
          </p:cNvPr>
          <p:cNvSpPr txBox="1">
            <a:spLocks/>
          </p:cNvSpPr>
          <p:nvPr/>
        </p:nvSpPr>
        <p:spPr>
          <a:xfrm>
            <a:off x="4926230" y="1556182"/>
            <a:ext cx="1715189" cy="790581"/>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2pPr>
            <a:lvl3pPr marR="0" lvl="2"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3pPr>
            <a:lvl4pPr marR="0" lvl="3"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4pPr>
            <a:lvl5pPr marR="0" lvl="4"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5pPr>
            <a:lvl6pPr marR="0" lvl="5"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6pPr>
            <a:lvl7pPr marR="0" lvl="6"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7pPr>
            <a:lvl8pPr marR="0" lvl="7"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8pPr>
            <a:lvl9pPr marR="0" lvl="8"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9pPr>
          </a:lstStyle>
          <a:p>
            <a:pPr>
              <a:buClr>
                <a:schemeClr val="lt2"/>
              </a:buClr>
              <a:buSzPts val="6000"/>
            </a:pPr>
            <a:r>
              <a:rPr lang="en-US" sz="2400" dirty="0">
                <a:solidFill>
                  <a:srgbClr val="434343"/>
                </a:solidFill>
                <a:latin typeface="Raleway" pitchFamily="2" charset="77"/>
              </a:rPr>
              <a:t>KẾT LUẬN</a:t>
            </a:r>
          </a:p>
        </p:txBody>
      </p:sp>
    </p:spTree>
    <p:extLst>
      <p:ext uri="{BB962C8B-B14F-4D97-AF65-F5344CB8AC3E}">
        <p14:creationId xmlns:p14="http://schemas.microsoft.com/office/powerpoint/2010/main" val="5384727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5"/>
                                        </p:tgtEl>
                                        <p:attrNameLst>
                                          <p:attrName>style.visibility</p:attrName>
                                        </p:attrNameLst>
                                      </p:cBhvr>
                                      <p:to>
                                        <p:strVal val="visible"/>
                                      </p:to>
                                    </p:set>
                                    <p:anim calcmode="lin" valueType="num">
                                      <p:cBhvr additive="base">
                                        <p:cTn id="7" dur="500" fill="hold"/>
                                        <p:tgtEl>
                                          <p:spTgt spid="195"/>
                                        </p:tgtEl>
                                        <p:attrNameLst>
                                          <p:attrName>ppt_x</p:attrName>
                                        </p:attrNameLst>
                                      </p:cBhvr>
                                      <p:tavLst>
                                        <p:tav tm="0">
                                          <p:val>
                                            <p:strVal val="#ppt_x"/>
                                          </p:val>
                                        </p:tav>
                                        <p:tav tm="100000">
                                          <p:val>
                                            <p:strVal val="#ppt_x"/>
                                          </p:val>
                                        </p:tav>
                                      </p:tavLst>
                                    </p:anim>
                                    <p:anim calcmode="lin" valueType="num">
                                      <p:cBhvr additive="base">
                                        <p:cTn id="8" dur="500" fill="hold"/>
                                        <p:tgtEl>
                                          <p:spTgt spid="1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500" fill="hold"/>
                                        <p:tgtEl>
                                          <p:spTgt spid="198"/>
                                        </p:tgtEl>
                                        <p:attrNameLst>
                                          <p:attrName>ppt_x</p:attrName>
                                        </p:attrNameLst>
                                      </p:cBhvr>
                                      <p:tavLst>
                                        <p:tav tm="0">
                                          <p:val>
                                            <p:strVal val="#ppt_x"/>
                                          </p:val>
                                        </p:tav>
                                        <p:tav tm="100000">
                                          <p:val>
                                            <p:strVal val="#ppt_x"/>
                                          </p:val>
                                        </p:tav>
                                      </p:tavLst>
                                    </p:anim>
                                    <p:anim calcmode="lin" valueType="num">
                                      <p:cBhvr additive="base">
                                        <p:cTn id="24" dur="500" fill="hold"/>
                                        <p:tgtEl>
                                          <p:spTgt spid="19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89"/>
                                        </p:tgtEl>
                                        <p:attrNameLst>
                                          <p:attrName>style.visibility</p:attrName>
                                        </p:attrNameLst>
                                      </p:cBhvr>
                                      <p:to>
                                        <p:strVal val="visible"/>
                                      </p:to>
                                    </p:set>
                                    <p:anim calcmode="lin" valueType="num">
                                      <p:cBhvr additive="base">
                                        <p:cTn id="29" dur="500" fill="hold"/>
                                        <p:tgtEl>
                                          <p:spTgt spid="189"/>
                                        </p:tgtEl>
                                        <p:attrNameLst>
                                          <p:attrName>ppt_x</p:attrName>
                                        </p:attrNameLst>
                                      </p:cBhvr>
                                      <p:tavLst>
                                        <p:tav tm="0">
                                          <p:val>
                                            <p:strVal val="#ppt_x"/>
                                          </p:val>
                                        </p:tav>
                                        <p:tav tm="100000">
                                          <p:val>
                                            <p:strVal val="#ppt_x"/>
                                          </p:val>
                                        </p:tav>
                                      </p:tavLst>
                                    </p:anim>
                                    <p:anim calcmode="lin" valueType="num">
                                      <p:cBhvr additive="base">
                                        <p:cTn id="30" dur="500" fill="hold"/>
                                        <p:tgtEl>
                                          <p:spTgt spid="18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97"/>
                                        </p:tgtEl>
                                        <p:attrNameLst>
                                          <p:attrName>style.visibility</p:attrName>
                                        </p:attrNameLst>
                                      </p:cBhvr>
                                      <p:to>
                                        <p:strVal val="visible"/>
                                      </p:to>
                                    </p:set>
                                    <p:anim calcmode="lin" valueType="num">
                                      <p:cBhvr additive="base">
                                        <p:cTn id="39" dur="500" fill="hold"/>
                                        <p:tgtEl>
                                          <p:spTgt spid="197"/>
                                        </p:tgtEl>
                                        <p:attrNameLst>
                                          <p:attrName>ppt_x</p:attrName>
                                        </p:attrNameLst>
                                      </p:cBhvr>
                                      <p:tavLst>
                                        <p:tav tm="0">
                                          <p:val>
                                            <p:strVal val="#ppt_x"/>
                                          </p:val>
                                        </p:tav>
                                        <p:tav tm="100000">
                                          <p:val>
                                            <p:strVal val="#ppt_x"/>
                                          </p:val>
                                        </p:tav>
                                      </p:tavLst>
                                    </p:anim>
                                    <p:anim calcmode="lin" valueType="num">
                                      <p:cBhvr additive="base">
                                        <p:cTn id="40" dur="500" fill="hold"/>
                                        <p:tgtEl>
                                          <p:spTgt spid="19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93"/>
                                        </p:tgtEl>
                                        <p:attrNameLst>
                                          <p:attrName>style.visibility</p:attrName>
                                        </p:attrNameLst>
                                      </p:cBhvr>
                                      <p:to>
                                        <p:strVal val="visible"/>
                                      </p:to>
                                    </p:set>
                                    <p:anim calcmode="lin" valueType="num">
                                      <p:cBhvr additive="base">
                                        <p:cTn id="45" dur="500" fill="hold"/>
                                        <p:tgtEl>
                                          <p:spTgt spid="193"/>
                                        </p:tgtEl>
                                        <p:attrNameLst>
                                          <p:attrName>ppt_x</p:attrName>
                                        </p:attrNameLst>
                                      </p:cBhvr>
                                      <p:tavLst>
                                        <p:tav tm="0">
                                          <p:val>
                                            <p:strVal val="#ppt_x"/>
                                          </p:val>
                                        </p:tav>
                                        <p:tav tm="100000">
                                          <p:val>
                                            <p:strVal val="#ppt_x"/>
                                          </p:val>
                                        </p:tav>
                                      </p:tavLst>
                                    </p:anim>
                                    <p:anim calcmode="lin" valueType="num">
                                      <p:cBhvr additive="base">
                                        <p:cTn id="46" dur="500" fill="hold"/>
                                        <p:tgtEl>
                                          <p:spTgt spid="193"/>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additive="base">
                                        <p:cTn id="61" dur="500" fill="hold"/>
                                        <p:tgtEl>
                                          <p:spTgt spid="3"/>
                                        </p:tgtEl>
                                        <p:attrNameLst>
                                          <p:attrName>ppt_x</p:attrName>
                                        </p:attrNameLst>
                                      </p:cBhvr>
                                      <p:tavLst>
                                        <p:tav tm="0">
                                          <p:val>
                                            <p:strVal val="#ppt_x"/>
                                          </p:val>
                                        </p:tav>
                                        <p:tav tm="100000">
                                          <p:val>
                                            <p:strVal val="#ppt_x"/>
                                          </p:val>
                                        </p:tav>
                                      </p:tavLst>
                                    </p:anim>
                                    <p:anim calcmode="lin" valueType="num">
                                      <p:cBhvr additive="base">
                                        <p:cTn id="62" dur="500" fill="hold"/>
                                        <p:tgtEl>
                                          <p:spTgt spid="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193" grpId="0"/>
      <p:bldP spid="195" grpId="0"/>
      <p:bldP spid="197" grpId="0"/>
      <p:bldP spid="198" grpId="0"/>
      <p:bldP spid="14" grpId="0"/>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Heptagon 27">
            <a:extLst>
              <a:ext uri="{FF2B5EF4-FFF2-40B4-BE49-F238E27FC236}">
                <a16:creationId xmlns:a16="http://schemas.microsoft.com/office/drawing/2014/main" id="{28C77B37-FA82-4098-A543-15C5AF62E778}"/>
              </a:ext>
            </a:extLst>
          </p:cNvPr>
          <p:cNvSpPr/>
          <p:nvPr/>
        </p:nvSpPr>
        <p:spPr>
          <a:xfrm rot="20444599">
            <a:off x="2677130" y="3700460"/>
            <a:ext cx="1932068" cy="1779489"/>
          </a:xfrm>
          <a:prstGeom prst="heptagon">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2">
            <a:extLst>
              <a:ext uri="{FF2B5EF4-FFF2-40B4-BE49-F238E27FC236}">
                <a16:creationId xmlns:a16="http://schemas.microsoft.com/office/drawing/2014/main" id="{82EB59DF-737F-428B-8759-CD65A0284667}"/>
              </a:ext>
            </a:extLst>
          </p:cNvPr>
          <p:cNvSpPr txBox="1">
            <a:spLocks/>
          </p:cNvSpPr>
          <p:nvPr/>
        </p:nvSpPr>
        <p:spPr>
          <a:xfrm>
            <a:off x="995893" y="1860064"/>
            <a:ext cx="5503126" cy="4039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l"/>
            <a:r>
              <a:rPr lang="en-VN" sz="1200" dirty="0">
                <a:latin typeface="Raleway" pitchFamily="2" charset="77"/>
              </a:rPr>
              <a:t>Ngoài ra, việc tăng cường giáo dục truyền thống cho các thế hệ trẻ cũng góp phần quan trọng giữ gìn các giá trị văn hóa của dân tộc. Người luôn nhắc nhở phải chăm lo đến sự nghiệp giáo dục nước nhà và khẳng định nền giáo dục mới đem lại các giá trị tinh thần tốt đẹp cho nhân dân Việt Nam.</a:t>
            </a:r>
            <a:br>
              <a:rPr lang="en-VN" sz="1200" dirty="0">
                <a:solidFill>
                  <a:srgbClr val="595959"/>
                </a:solidFill>
                <a:latin typeface="Raleway" pitchFamily="2" charset="77"/>
              </a:rPr>
            </a:br>
            <a:endParaRPr lang="en-US" sz="1200" b="0" dirty="0">
              <a:solidFill>
                <a:srgbClr val="595959"/>
              </a:solidFill>
              <a:latin typeface="Raleway" pitchFamily="2" charset="77"/>
            </a:endParaRPr>
          </a:p>
        </p:txBody>
      </p:sp>
      <p:sp>
        <p:nvSpPr>
          <p:cNvPr id="29" name="Heptagon 28">
            <a:extLst>
              <a:ext uri="{FF2B5EF4-FFF2-40B4-BE49-F238E27FC236}">
                <a16:creationId xmlns:a16="http://schemas.microsoft.com/office/drawing/2014/main" id="{7F19A673-4433-4164-84E7-EF9FD24EFEAE}"/>
              </a:ext>
            </a:extLst>
          </p:cNvPr>
          <p:cNvSpPr/>
          <p:nvPr/>
        </p:nvSpPr>
        <p:spPr>
          <a:xfrm rot="962159">
            <a:off x="6307818" y="1973174"/>
            <a:ext cx="862082" cy="794002"/>
          </a:xfrm>
          <a:prstGeom prst="heptagon">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ptagon 30">
            <a:extLst>
              <a:ext uri="{FF2B5EF4-FFF2-40B4-BE49-F238E27FC236}">
                <a16:creationId xmlns:a16="http://schemas.microsoft.com/office/drawing/2014/main" id="{2D5CADF0-E66F-4C82-A7E2-6906E5FFE51C}"/>
              </a:ext>
            </a:extLst>
          </p:cNvPr>
          <p:cNvSpPr/>
          <p:nvPr/>
        </p:nvSpPr>
        <p:spPr>
          <a:xfrm rot="962159">
            <a:off x="6042441" y="2183752"/>
            <a:ext cx="482949" cy="444810"/>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9E83290-FA8E-4CBC-AC2C-28775F2A0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616" t="971" r="9431"/>
          <a:stretch>
            <a:fillRect/>
          </a:stretch>
        </p:blipFill>
        <p:spPr bwMode="auto">
          <a:xfrm>
            <a:off x="3428990" y="2144737"/>
            <a:ext cx="3913070" cy="3310827"/>
          </a:xfrm>
          <a:custGeom>
            <a:avLst/>
            <a:gdLst>
              <a:gd name="connsiteX0" fmla="*/ 1956535 w 3913070"/>
              <a:gd name="connsiteY0" fmla="*/ 0 h 3310827"/>
              <a:gd name="connsiteX1" fmla="*/ 3525548 w 3913070"/>
              <a:gd name="connsiteY1" fmla="*/ 713825 h 3310827"/>
              <a:gd name="connsiteX2" fmla="*/ 3913070 w 3913070"/>
              <a:gd name="connsiteY2" fmla="*/ 2317776 h 3310827"/>
              <a:gd name="connsiteX3" fmla="*/ 3074789 w 3913070"/>
              <a:gd name="connsiteY3" fmla="*/ 3310827 h 3310827"/>
              <a:gd name="connsiteX4" fmla="*/ 838282 w 3913070"/>
              <a:gd name="connsiteY4" fmla="*/ 3310827 h 3310827"/>
              <a:gd name="connsiteX5" fmla="*/ 0 w 3913070"/>
              <a:gd name="connsiteY5" fmla="*/ 2317776 h 3310827"/>
              <a:gd name="connsiteX6" fmla="*/ 387522 w 3913070"/>
              <a:gd name="connsiteY6" fmla="*/ 713825 h 33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070" h="3310827">
                <a:moveTo>
                  <a:pt x="1956535" y="0"/>
                </a:moveTo>
                <a:lnTo>
                  <a:pt x="3525548" y="713825"/>
                </a:lnTo>
                <a:lnTo>
                  <a:pt x="3913070" y="2317776"/>
                </a:lnTo>
                <a:lnTo>
                  <a:pt x="3074789" y="3310827"/>
                </a:lnTo>
                <a:lnTo>
                  <a:pt x="838282" y="3310827"/>
                </a:lnTo>
                <a:lnTo>
                  <a:pt x="0" y="2317776"/>
                </a:lnTo>
                <a:lnTo>
                  <a:pt x="387522" y="713825"/>
                </a:lnTo>
                <a:close/>
              </a:path>
            </a:pathLst>
          </a:custGeom>
          <a:noFill/>
          <a:ln>
            <a:noFill/>
          </a:ln>
          <a:extLst>
            <a:ext uri="{909E8E84-426E-40DD-AFC4-6F175D3DCCD1}">
              <a14:hiddenFill xmlns:a14="http://schemas.microsoft.com/office/drawing/2010/main">
                <a:solidFill>
                  <a:srgbClr val="FFFFFF"/>
                </a:solidFill>
              </a14:hiddenFill>
            </a:ext>
          </a:extLst>
        </p:spPr>
      </p:pic>
      <p:sp>
        <p:nvSpPr>
          <p:cNvPr id="37" name="Heptagon 36">
            <a:extLst>
              <a:ext uri="{FF2B5EF4-FFF2-40B4-BE49-F238E27FC236}">
                <a16:creationId xmlns:a16="http://schemas.microsoft.com/office/drawing/2014/main" id="{10149CD1-57DA-4EE6-A26B-164FECC0DF5F}"/>
              </a:ext>
            </a:extLst>
          </p:cNvPr>
          <p:cNvSpPr/>
          <p:nvPr/>
        </p:nvSpPr>
        <p:spPr>
          <a:xfrm rot="20015640">
            <a:off x="3694507" y="1923350"/>
            <a:ext cx="1316691" cy="1212710"/>
          </a:xfrm>
          <a:prstGeom prst="heptagon">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ptagon 37">
            <a:extLst>
              <a:ext uri="{FF2B5EF4-FFF2-40B4-BE49-F238E27FC236}">
                <a16:creationId xmlns:a16="http://schemas.microsoft.com/office/drawing/2014/main" id="{5D301337-5436-4D88-BE9F-3FBDD5A8F25C}"/>
              </a:ext>
            </a:extLst>
          </p:cNvPr>
          <p:cNvSpPr/>
          <p:nvPr/>
        </p:nvSpPr>
        <p:spPr>
          <a:xfrm rot="962159">
            <a:off x="4810519" y="2238691"/>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eptagon 38">
            <a:extLst>
              <a:ext uri="{FF2B5EF4-FFF2-40B4-BE49-F238E27FC236}">
                <a16:creationId xmlns:a16="http://schemas.microsoft.com/office/drawing/2014/main" id="{AF00DF79-19D5-465D-A0E6-5A042683102B}"/>
              </a:ext>
            </a:extLst>
          </p:cNvPr>
          <p:cNvSpPr/>
          <p:nvPr/>
        </p:nvSpPr>
        <p:spPr>
          <a:xfrm rot="962159">
            <a:off x="2196721" y="3998004"/>
            <a:ext cx="862082" cy="794002"/>
          </a:xfrm>
          <a:prstGeom prst="heptagon">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ptagon 39">
            <a:extLst>
              <a:ext uri="{FF2B5EF4-FFF2-40B4-BE49-F238E27FC236}">
                <a16:creationId xmlns:a16="http://schemas.microsoft.com/office/drawing/2014/main" id="{831A3595-A7DD-4E69-8B9D-DE7CA7F9D705}"/>
              </a:ext>
            </a:extLst>
          </p:cNvPr>
          <p:cNvSpPr/>
          <p:nvPr/>
        </p:nvSpPr>
        <p:spPr>
          <a:xfrm rot="962159">
            <a:off x="3631525" y="2820160"/>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86BE930-6A98-410A-9EED-210F16F08240}"/>
              </a:ext>
            </a:extLst>
          </p:cNvPr>
          <p:cNvSpPr/>
          <p:nvPr/>
        </p:nvSpPr>
        <p:spPr>
          <a:xfrm>
            <a:off x="-3017520" y="-853441"/>
            <a:ext cx="1341120" cy="1236672"/>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6A1CEC3-706D-4F0B-ADA0-79D99E3CD135}"/>
              </a:ext>
            </a:extLst>
          </p:cNvPr>
          <p:cNvSpPr/>
          <p:nvPr/>
        </p:nvSpPr>
        <p:spPr>
          <a:xfrm>
            <a:off x="5735242" y="7162324"/>
            <a:ext cx="1527554" cy="1402556"/>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2">
            <a:extLst>
              <a:ext uri="{FF2B5EF4-FFF2-40B4-BE49-F238E27FC236}">
                <a16:creationId xmlns:a16="http://schemas.microsoft.com/office/drawing/2014/main" id="{5E3BBACB-FA57-4477-8671-14DFF95F3675}"/>
              </a:ext>
            </a:extLst>
          </p:cNvPr>
          <p:cNvSpPr txBox="1">
            <a:spLocks/>
          </p:cNvSpPr>
          <p:nvPr/>
        </p:nvSpPr>
        <p:spPr>
          <a:xfrm>
            <a:off x="966000" y="2792462"/>
            <a:ext cx="2527531" cy="11432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just"/>
            <a:r>
              <a:rPr lang="en-VN" sz="1200" dirty="0">
                <a:latin typeface="Raleway" pitchFamily="2" charset="77"/>
              </a:rPr>
              <a:t>Vì vậy, giáo dục tư tưởng, đạo đức, lối sống văn hóa cho thế hệ trẻ là cần thiết. Qua đó có thể xây dựng cho thế hệ trẻ có lý tưởng, có khát vọng và trách nhiệm để xứng đáng làm chủ nước nhà. Hướng cho các thế hệ trẻ thấy được cội nguồn tạo nên bản sắc, cốt cách và các giá trị văn hóa dân tộc.</a:t>
            </a:r>
            <a:endParaRPr lang="en-US" sz="1200" b="0" dirty="0">
              <a:solidFill>
                <a:srgbClr val="595959"/>
              </a:solidFill>
              <a:latin typeface="Raleway" pitchFamily="2" charset="77"/>
            </a:endParaRPr>
          </a:p>
        </p:txBody>
      </p:sp>
      <p:grpSp>
        <p:nvGrpSpPr>
          <p:cNvPr id="17" name="Google Shape;1035;p89">
            <a:extLst>
              <a:ext uri="{FF2B5EF4-FFF2-40B4-BE49-F238E27FC236}">
                <a16:creationId xmlns:a16="http://schemas.microsoft.com/office/drawing/2014/main" id="{DE18670E-3E95-4AF4-A22C-3DFC22FF15F5}"/>
              </a:ext>
            </a:extLst>
          </p:cNvPr>
          <p:cNvGrpSpPr/>
          <p:nvPr/>
        </p:nvGrpSpPr>
        <p:grpSpPr>
          <a:xfrm>
            <a:off x="439763" y="2062025"/>
            <a:ext cx="397308" cy="338128"/>
            <a:chOff x="4669402" y="3574410"/>
            <a:chExt cx="397308" cy="338128"/>
          </a:xfrm>
        </p:grpSpPr>
        <p:sp>
          <p:nvSpPr>
            <p:cNvPr id="18" name="Google Shape;1036;p89">
              <a:extLst>
                <a:ext uri="{FF2B5EF4-FFF2-40B4-BE49-F238E27FC236}">
                  <a16:creationId xmlns:a16="http://schemas.microsoft.com/office/drawing/2014/main" id="{B6C28A89-B438-49EB-AC02-BBCCA80DA460}"/>
                </a:ext>
              </a:extLst>
            </p:cNvPr>
            <p:cNvSpPr/>
            <p:nvPr/>
          </p:nvSpPr>
          <p:spPr>
            <a:xfrm>
              <a:off x="4669402" y="3574410"/>
              <a:ext cx="371213" cy="338128"/>
            </a:xfrm>
            <a:custGeom>
              <a:avLst/>
              <a:gdLst/>
              <a:ahLst/>
              <a:cxnLst/>
              <a:rect l="l" t="t" r="r" b="b"/>
              <a:pathLst>
                <a:path w="15248" h="13889" extrusionOk="0">
                  <a:moveTo>
                    <a:pt x="13793" y="471"/>
                  </a:moveTo>
                  <a:cubicBezTo>
                    <a:pt x="14010" y="471"/>
                    <a:pt x="14228" y="553"/>
                    <a:pt x="14400" y="719"/>
                  </a:cubicBezTo>
                  <a:cubicBezTo>
                    <a:pt x="14731" y="1050"/>
                    <a:pt x="14731" y="1592"/>
                    <a:pt x="14400" y="1923"/>
                  </a:cubicBezTo>
                  <a:lnTo>
                    <a:pt x="14307" y="2016"/>
                  </a:lnTo>
                  <a:lnTo>
                    <a:pt x="13103" y="811"/>
                  </a:lnTo>
                  <a:lnTo>
                    <a:pt x="13196" y="719"/>
                  </a:lnTo>
                  <a:cubicBezTo>
                    <a:pt x="13361" y="553"/>
                    <a:pt x="13576" y="471"/>
                    <a:pt x="13793" y="471"/>
                  </a:cubicBezTo>
                  <a:close/>
                  <a:moveTo>
                    <a:pt x="12759" y="1155"/>
                  </a:moveTo>
                  <a:lnTo>
                    <a:pt x="13963" y="2360"/>
                  </a:lnTo>
                  <a:lnTo>
                    <a:pt x="13857" y="2453"/>
                  </a:lnTo>
                  <a:lnTo>
                    <a:pt x="12653" y="1248"/>
                  </a:lnTo>
                  <a:lnTo>
                    <a:pt x="12759" y="1155"/>
                  </a:lnTo>
                  <a:close/>
                  <a:moveTo>
                    <a:pt x="12322" y="1579"/>
                  </a:moveTo>
                  <a:lnTo>
                    <a:pt x="13527" y="2783"/>
                  </a:lnTo>
                  <a:lnTo>
                    <a:pt x="12203" y="4107"/>
                  </a:lnTo>
                  <a:lnTo>
                    <a:pt x="10999" y="2903"/>
                  </a:lnTo>
                  <a:lnTo>
                    <a:pt x="12322" y="1579"/>
                  </a:lnTo>
                  <a:close/>
                  <a:moveTo>
                    <a:pt x="10668" y="3247"/>
                  </a:moveTo>
                  <a:lnTo>
                    <a:pt x="11872" y="4438"/>
                  </a:lnTo>
                  <a:lnTo>
                    <a:pt x="11462" y="4848"/>
                  </a:lnTo>
                  <a:lnTo>
                    <a:pt x="10257" y="3644"/>
                  </a:lnTo>
                  <a:lnTo>
                    <a:pt x="10668" y="3247"/>
                  </a:lnTo>
                  <a:close/>
                  <a:moveTo>
                    <a:pt x="11250" y="798"/>
                  </a:moveTo>
                  <a:cubicBezTo>
                    <a:pt x="11419" y="798"/>
                    <a:pt x="11588" y="864"/>
                    <a:pt x="11713" y="997"/>
                  </a:cubicBezTo>
                  <a:lnTo>
                    <a:pt x="11978" y="1261"/>
                  </a:lnTo>
                  <a:lnTo>
                    <a:pt x="11515" y="1738"/>
                  </a:lnTo>
                  <a:cubicBezTo>
                    <a:pt x="11338" y="1639"/>
                    <a:pt x="11145" y="1591"/>
                    <a:pt x="10954" y="1591"/>
                  </a:cubicBezTo>
                  <a:cubicBezTo>
                    <a:pt x="10657" y="1591"/>
                    <a:pt x="10364" y="1706"/>
                    <a:pt x="10138" y="1923"/>
                  </a:cubicBezTo>
                  <a:lnTo>
                    <a:pt x="10138" y="1910"/>
                  </a:lnTo>
                  <a:lnTo>
                    <a:pt x="7703" y="4372"/>
                  </a:lnTo>
                  <a:cubicBezTo>
                    <a:pt x="7610" y="4464"/>
                    <a:pt x="7610" y="4610"/>
                    <a:pt x="7703" y="4703"/>
                  </a:cubicBezTo>
                  <a:lnTo>
                    <a:pt x="7491" y="4914"/>
                  </a:lnTo>
                  <a:cubicBezTo>
                    <a:pt x="7452" y="4954"/>
                    <a:pt x="7385" y="4980"/>
                    <a:pt x="7332" y="4980"/>
                  </a:cubicBezTo>
                  <a:cubicBezTo>
                    <a:pt x="7266" y="4980"/>
                    <a:pt x="7213" y="4954"/>
                    <a:pt x="7174" y="4914"/>
                  </a:cubicBezTo>
                  <a:cubicBezTo>
                    <a:pt x="7134" y="4875"/>
                    <a:pt x="7107" y="4822"/>
                    <a:pt x="7107" y="4755"/>
                  </a:cubicBezTo>
                  <a:cubicBezTo>
                    <a:pt x="7107" y="4703"/>
                    <a:pt x="7134" y="4650"/>
                    <a:pt x="7174" y="4610"/>
                  </a:cubicBezTo>
                  <a:lnTo>
                    <a:pt x="10787" y="997"/>
                  </a:lnTo>
                  <a:cubicBezTo>
                    <a:pt x="10913" y="864"/>
                    <a:pt x="11081" y="798"/>
                    <a:pt x="11250" y="798"/>
                  </a:cubicBezTo>
                  <a:close/>
                  <a:moveTo>
                    <a:pt x="5572" y="8342"/>
                  </a:moveTo>
                  <a:lnTo>
                    <a:pt x="6777" y="9547"/>
                  </a:lnTo>
                  <a:lnTo>
                    <a:pt x="6684" y="9639"/>
                  </a:lnTo>
                  <a:lnTo>
                    <a:pt x="5480" y="8435"/>
                  </a:lnTo>
                  <a:lnTo>
                    <a:pt x="5572" y="8342"/>
                  </a:lnTo>
                  <a:close/>
                  <a:moveTo>
                    <a:pt x="5135" y="8779"/>
                  </a:moveTo>
                  <a:lnTo>
                    <a:pt x="6340" y="9983"/>
                  </a:lnTo>
                  <a:lnTo>
                    <a:pt x="5943" y="10380"/>
                  </a:lnTo>
                  <a:lnTo>
                    <a:pt x="4738" y="9176"/>
                  </a:lnTo>
                  <a:lnTo>
                    <a:pt x="5135" y="8779"/>
                  </a:lnTo>
                  <a:close/>
                  <a:moveTo>
                    <a:pt x="4474" y="9586"/>
                  </a:moveTo>
                  <a:lnTo>
                    <a:pt x="5546" y="10645"/>
                  </a:lnTo>
                  <a:lnTo>
                    <a:pt x="4328" y="11227"/>
                  </a:lnTo>
                  <a:lnTo>
                    <a:pt x="3891" y="10804"/>
                  </a:lnTo>
                  <a:lnTo>
                    <a:pt x="4474" y="9586"/>
                  </a:lnTo>
                  <a:close/>
                  <a:moveTo>
                    <a:pt x="3706" y="11294"/>
                  </a:moveTo>
                  <a:lnTo>
                    <a:pt x="3838" y="11426"/>
                  </a:lnTo>
                  <a:cubicBezTo>
                    <a:pt x="3759" y="11479"/>
                    <a:pt x="3653" y="11532"/>
                    <a:pt x="3560" y="11558"/>
                  </a:cubicBezTo>
                  <a:cubicBezTo>
                    <a:pt x="3600" y="11466"/>
                    <a:pt x="3640" y="11373"/>
                    <a:pt x="3706" y="11294"/>
                  </a:cubicBezTo>
                  <a:close/>
                  <a:moveTo>
                    <a:pt x="13791" y="1"/>
                  </a:moveTo>
                  <a:cubicBezTo>
                    <a:pt x="13450" y="1"/>
                    <a:pt x="13110" y="130"/>
                    <a:pt x="12852" y="388"/>
                  </a:cubicBezTo>
                  <a:lnTo>
                    <a:pt x="12322" y="917"/>
                  </a:lnTo>
                  <a:lnTo>
                    <a:pt x="12057" y="653"/>
                  </a:lnTo>
                  <a:cubicBezTo>
                    <a:pt x="11832" y="428"/>
                    <a:pt x="11541" y="315"/>
                    <a:pt x="11250" y="315"/>
                  </a:cubicBezTo>
                  <a:cubicBezTo>
                    <a:pt x="10959" y="315"/>
                    <a:pt x="10668" y="428"/>
                    <a:pt x="10443" y="653"/>
                  </a:cubicBezTo>
                  <a:lnTo>
                    <a:pt x="6843" y="4266"/>
                  </a:lnTo>
                  <a:cubicBezTo>
                    <a:pt x="6335" y="4774"/>
                    <a:pt x="6802" y="5477"/>
                    <a:pt x="7345" y="5477"/>
                  </a:cubicBezTo>
                  <a:cubicBezTo>
                    <a:pt x="7510" y="5477"/>
                    <a:pt x="7682" y="5412"/>
                    <a:pt x="7835" y="5258"/>
                  </a:cubicBezTo>
                  <a:lnTo>
                    <a:pt x="8047" y="5047"/>
                  </a:lnTo>
                  <a:cubicBezTo>
                    <a:pt x="8166" y="4928"/>
                    <a:pt x="8206" y="4742"/>
                    <a:pt x="8166" y="4583"/>
                  </a:cubicBezTo>
                  <a:lnTo>
                    <a:pt x="10482" y="2267"/>
                  </a:lnTo>
                  <a:cubicBezTo>
                    <a:pt x="10606" y="2144"/>
                    <a:pt x="10770" y="2075"/>
                    <a:pt x="10940" y="2075"/>
                  </a:cubicBezTo>
                  <a:cubicBezTo>
                    <a:pt x="11008" y="2075"/>
                    <a:pt x="11077" y="2086"/>
                    <a:pt x="11144" y="2108"/>
                  </a:cubicBezTo>
                  <a:lnTo>
                    <a:pt x="5400" y="7853"/>
                  </a:lnTo>
                  <a:lnTo>
                    <a:pt x="4977" y="8276"/>
                  </a:lnTo>
                  <a:lnTo>
                    <a:pt x="4235" y="9004"/>
                  </a:lnTo>
                  <a:cubicBezTo>
                    <a:pt x="4222" y="9030"/>
                    <a:pt x="4209" y="9044"/>
                    <a:pt x="4196" y="9070"/>
                  </a:cubicBezTo>
                  <a:lnTo>
                    <a:pt x="3706" y="10089"/>
                  </a:lnTo>
                  <a:lnTo>
                    <a:pt x="238" y="10089"/>
                  </a:lnTo>
                  <a:cubicBezTo>
                    <a:pt x="106" y="10089"/>
                    <a:pt x="0" y="10195"/>
                    <a:pt x="0" y="10327"/>
                  </a:cubicBezTo>
                  <a:lnTo>
                    <a:pt x="0" y="13650"/>
                  </a:lnTo>
                  <a:cubicBezTo>
                    <a:pt x="0" y="13782"/>
                    <a:pt x="106" y="13888"/>
                    <a:pt x="238" y="13888"/>
                  </a:cubicBezTo>
                  <a:lnTo>
                    <a:pt x="2952" y="13888"/>
                  </a:lnTo>
                  <a:cubicBezTo>
                    <a:pt x="2960" y="13888"/>
                    <a:pt x="2968" y="13889"/>
                    <a:pt x="2976" y="13889"/>
                  </a:cubicBezTo>
                  <a:cubicBezTo>
                    <a:pt x="3288" y="13889"/>
                    <a:pt x="3288" y="13410"/>
                    <a:pt x="2976" y="13410"/>
                  </a:cubicBezTo>
                  <a:cubicBezTo>
                    <a:pt x="2968" y="13410"/>
                    <a:pt x="2960" y="13411"/>
                    <a:pt x="2952" y="13411"/>
                  </a:cubicBezTo>
                  <a:lnTo>
                    <a:pt x="490" y="13411"/>
                  </a:lnTo>
                  <a:lnTo>
                    <a:pt x="490" y="10566"/>
                  </a:lnTo>
                  <a:lnTo>
                    <a:pt x="3481" y="10566"/>
                  </a:lnTo>
                  <a:lnTo>
                    <a:pt x="3402" y="10751"/>
                  </a:lnTo>
                  <a:cubicBezTo>
                    <a:pt x="3375" y="10804"/>
                    <a:pt x="3362" y="10857"/>
                    <a:pt x="3388" y="10910"/>
                  </a:cubicBezTo>
                  <a:cubicBezTo>
                    <a:pt x="3057" y="11347"/>
                    <a:pt x="2991" y="11717"/>
                    <a:pt x="3203" y="11929"/>
                  </a:cubicBezTo>
                  <a:cubicBezTo>
                    <a:pt x="3282" y="12008"/>
                    <a:pt x="3388" y="12048"/>
                    <a:pt x="3507" y="12048"/>
                  </a:cubicBezTo>
                  <a:cubicBezTo>
                    <a:pt x="3759" y="12022"/>
                    <a:pt x="4010" y="11916"/>
                    <a:pt x="4209" y="11744"/>
                  </a:cubicBezTo>
                  <a:cubicBezTo>
                    <a:pt x="4235" y="11757"/>
                    <a:pt x="4262" y="11757"/>
                    <a:pt x="4275" y="11757"/>
                  </a:cubicBezTo>
                  <a:cubicBezTo>
                    <a:pt x="4315" y="11757"/>
                    <a:pt x="4355" y="11744"/>
                    <a:pt x="4381" y="11730"/>
                  </a:cubicBezTo>
                  <a:lnTo>
                    <a:pt x="6062" y="10923"/>
                  </a:lnTo>
                  <a:cubicBezTo>
                    <a:pt x="6088" y="10910"/>
                    <a:pt x="6102" y="10897"/>
                    <a:pt x="6128" y="10883"/>
                  </a:cubicBezTo>
                  <a:lnTo>
                    <a:pt x="6459" y="10552"/>
                  </a:lnTo>
                  <a:lnTo>
                    <a:pt x="14334" y="10552"/>
                  </a:lnTo>
                  <a:cubicBezTo>
                    <a:pt x="14342" y="10553"/>
                    <a:pt x="14351" y="10553"/>
                    <a:pt x="14359" y="10553"/>
                  </a:cubicBezTo>
                  <a:cubicBezTo>
                    <a:pt x="14670" y="10553"/>
                    <a:pt x="14670" y="10075"/>
                    <a:pt x="14359" y="10075"/>
                  </a:cubicBezTo>
                  <a:cubicBezTo>
                    <a:pt x="14351" y="10075"/>
                    <a:pt x="14342" y="10075"/>
                    <a:pt x="14334" y="10076"/>
                  </a:cubicBezTo>
                  <a:lnTo>
                    <a:pt x="6935" y="10076"/>
                  </a:lnTo>
                  <a:lnTo>
                    <a:pt x="7293" y="9719"/>
                  </a:lnTo>
                  <a:lnTo>
                    <a:pt x="9397" y="7601"/>
                  </a:lnTo>
                  <a:cubicBezTo>
                    <a:pt x="9524" y="7432"/>
                    <a:pt x="9380" y="7228"/>
                    <a:pt x="9202" y="7228"/>
                  </a:cubicBezTo>
                  <a:cubicBezTo>
                    <a:pt x="9158" y="7228"/>
                    <a:pt x="9111" y="7241"/>
                    <a:pt x="9066" y="7270"/>
                  </a:cubicBezTo>
                  <a:lnTo>
                    <a:pt x="7107" y="9216"/>
                  </a:lnTo>
                  <a:lnTo>
                    <a:pt x="5903" y="8011"/>
                  </a:lnTo>
                  <a:lnTo>
                    <a:pt x="9927" y="4001"/>
                  </a:lnTo>
                  <a:lnTo>
                    <a:pt x="11131" y="5192"/>
                  </a:lnTo>
                  <a:lnTo>
                    <a:pt x="9807" y="6516"/>
                  </a:lnTo>
                  <a:cubicBezTo>
                    <a:pt x="9715" y="6608"/>
                    <a:pt x="9715" y="6754"/>
                    <a:pt x="9807" y="6847"/>
                  </a:cubicBezTo>
                  <a:lnTo>
                    <a:pt x="9807" y="6860"/>
                  </a:lnTo>
                  <a:cubicBezTo>
                    <a:pt x="9854" y="6900"/>
                    <a:pt x="9913" y="6919"/>
                    <a:pt x="9973" y="6919"/>
                  </a:cubicBezTo>
                  <a:cubicBezTo>
                    <a:pt x="10032" y="6919"/>
                    <a:pt x="10092" y="6900"/>
                    <a:pt x="10138" y="6860"/>
                  </a:cubicBezTo>
                  <a:lnTo>
                    <a:pt x="14731" y="2267"/>
                  </a:lnTo>
                  <a:cubicBezTo>
                    <a:pt x="15247" y="1751"/>
                    <a:pt x="15247" y="904"/>
                    <a:pt x="14731" y="388"/>
                  </a:cubicBezTo>
                  <a:cubicBezTo>
                    <a:pt x="14473" y="130"/>
                    <a:pt x="14132" y="1"/>
                    <a:pt x="13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37;p89">
              <a:extLst>
                <a:ext uri="{FF2B5EF4-FFF2-40B4-BE49-F238E27FC236}">
                  <a16:creationId xmlns:a16="http://schemas.microsoft.com/office/drawing/2014/main" id="{CCC03B74-C9BC-4954-90E5-A1A00F754697}"/>
                </a:ext>
              </a:extLst>
            </p:cNvPr>
            <p:cNvSpPr/>
            <p:nvPr/>
          </p:nvSpPr>
          <p:spPr>
            <a:xfrm>
              <a:off x="4760256" y="3820021"/>
              <a:ext cx="306455" cy="92487"/>
            </a:xfrm>
            <a:custGeom>
              <a:avLst/>
              <a:gdLst/>
              <a:ahLst/>
              <a:cxnLst/>
              <a:rect l="l" t="t" r="r" b="b"/>
              <a:pathLst>
                <a:path w="12588" h="3799" extrusionOk="0">
                  <a:moveTo>
                    <a:pt x="11661" y="0"/>
                  </a:moveTo>
                  <a:cubicBezTo>
                    <a:pt x="11370" y="13"/>
                    <a:pt x="11370" y="450"/>
                    <a:pt x="11661" y="477"/>
                  </a:cubicBezTo>
                  <a:lnTo>
                    <a:pt x="12111" y="477"/>
                  </a:lnTo>
                  <a:lnTo>
                    <a:pt x="12111" y="3322"/>
                  </a:lnTo>
                  <a:lnTo>
                    <a:pt x="292" y="3322"/>
                  </a:lnTo>
                  <a:cubicBezTo>
                    <a:pt x="0" y="3349"/>
                    <a:pt x="0" y="3772"/>
                    <a:pt x="292" y="3799"/>
                  </a:cubicBezTo>
                  <a:lnTo>
                    <a:pt x="12349" y="3799"/>
                  </a:lnTo>
                  <a:cubicBezTo>
                    <a:pt x="12481" y="3799"/>
                    <a:pt x="12587" y="3693"/>
                    <a:pt x="12587" y="3561"/>
                  </a:cubicBezTo>
                  <a:lnTo>
                    <a:pt x="12587" y="238"/>
                  </a:lnTo>
                  <a:cubicBezTo>
                    <a:pt x="12587" y="106"/>
                    <a:pt x="12481" y="0"/>
                    <a:pt x="12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8;p89">
              <a:extLst>
                <a:ext uri="{FF2B5EF4-FFF2-40B4-BE49-F238E27FC236}">
                  <a16:creationId xmlns:a16="http://schemas.microsoft.com/office/drawing/2014/main" id="{798D0105-86EC-476F-9E58-AE017437D000}"/>
                </a:ext>
              </a:extLst>
            </p:cNvPr>
            <p:cNvSpPr/>
            <p:nvPr/>
          </p:nvSpPr>
          <p:spPr>
            <a:xfrm>
              <a:off x="4724810" y="3877376"/>
              <a:ext cx="231058" cy="11929"/>
            </a:xfrm>
            <a:custGeom>
              <a:avLst/>
              <a:gdLst/>
              <a:ahLst/>
              <a:cxnLst/>
              <a:rect l="l" t="t" r="r" b="b"/>
              <a:pathLst>
                <a:path w="9491" h="490" extrusionOk="0">
                  <a:moveTo>
                    <a:pt x="292" y="0"/>
                  </a:moveTo>
                  <a:cubicBezTo>
                    <a:pt x="1" y="27"/>
                    <a:pt x="1" y="463"/>
                    <a:pt x="292" y="490"/>
                  </a:cubicBezTo>
                  <a:lnTo>
                    <a:pt x="9199" y="490"/>
                  </a:lnTo>
                  <a:cubicBezTo>
                    <a:pt x="9490" y="463"/>
                    <a:pt x="9490" y="27"/>
                    <a:pt x="9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39;p89">
              <a:extLst>
                <a:ext uri="{FF2B5EF4-FFF2-40B4-BE49-F238E27FC236}">
                  <a16:creationId xmlns:a16="http://schemas.microsoft.com/office/drawing/2014/main" id="{0E3E5C5A-0F1E-420E-BBAB-2C73266915C2}"/>
                </a:ext>
              </a:extLst>
            </p:cNvPr>
            <p:cNvSpPr/>
            <p:nvPr/>
          </p:nvSpPr>
          <p:spPr>
            <a:xfrm>
              <a:off x="4815542" y="3854785"/>
              <a:ext cx="195734" cy="11686"/>
            </a:xfrm>
            <a:custGeom>
              <a:avLst/>
              <a:gdLst/>
              <a:ahLst/>
              <a:cxnLst/>
              <a:rect l="l" t="t" r="r" b="b"/>
              <a:pathLst>
                <a:path w="8040" h="480" extrusionOk="0">
                  <a:moveTo>
                    <a:pt x="312" y="1"/>
                  </a:moveTo>
                  <a:cubicBezTo>
                    <a:pt x="1" y="1"/>
                    <a:pt x="1" y="479"/>
                    <a:pt x="312" y="479"/>
                  </a:cubicBezTo>
                  <a:cubicBezTo>
                    <a:pt x="320" y="479"/>
                    <a:pt x="328" y="479"/>
                    <a:pt x="337" y="478"/>
                  </a:cubicBezTo>
                  <a:lnTo>
                    <a:pt x="7749" y="478"/>
                  </a:lnTo>
                  <a:cubicBezTo>
                    <a:pt x="8040" y="452"/>
                    <a:pt x="8040" y="28"/>
                    <a:pt x="7749" y="2"/>
                  </a:cubicBezTo>
                  <a:lnTo>
                    <a:pt x="337" y="2"/>
                  </a:lnTo>
                  <a:cubicBezTo>
                    <a:pt x="328" y="1"/>
                    <a:pt x="320"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40;p89">
              <a:extLst>
                <a:ext uri="{FF2B5EF4-FFF2-40B4-BE49-F238E27FC236}">
                  <a16:creationId xmlns:a16="http://schemas.microsoft.com/office/drawing/2014/main" id="{E90B76A8-E631-4182-9511-E7038B19C3CA}"/>
                </a:ext>
              </a:extLst>
            </p:cNvPr>
            <p:cNvSpPr/>
            <p:nvPr/>
          </p:nvSpPr>
          <p:spPr>
            <a:xfrm>
              <a:off x="4960538" y="3877352"/>
              <a:ext cx="50735" cy="11978"/>
            </a:xfrm>
            <a:custGeom>
              <a:avLst/>
              <a:gdLst/>
              <a:ahLst/>
              <a:cxnLst/>
              <a:rect l="l" t="t" r="r" b="b"/>
              <a:pathLst>
                <a:path w="2084" h="492" extrusionOk="0">
                  <a:moveTo>
                    <a:pt x="313" y="0"/>
                  </a:moveTo>
                  <a:cubicBezTo>
                    <a:pt x="1" y="0"/>
                    <a:pt x="1" y="492"/>
                    <a:pt x="313" y="492"/>
                  </a:cubicBezTo>
                  <a:cubicBezTo>
                    <a:pt x="321" y="492"/>
                    <a:pt x="329" y="491"/>
                    <a:pt x="337" y="491"/>
                  </a:cubicBezTo>
                  <a:lnTo>
                    <a:pt x="1793" y="491"/>
                  </a:lnTo>
                  <a:cubicBezTo>
                    <a:pt x="2084" y="464"/>
                    <a:pt x="2084" y="28"/>
                    <a:pt x="1793" y="1"/>
                  </a:cubicBezTo>
                  <a:lnTo>
                    <a:pt x="337" y="1"/>
                  </a:lnTo>
                  <a:cubicBezTo>
                    <a:pt x="329" y="0"/>
                    <a:pt x="321" y="0"/>
                    <a:pt x="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1035;p89">
            <a:extLst>
              <a:ext uri="{FF2B5EF4-FFF2-40B4-BE49-F238E27FC236}">
                <a16:creationId xmlns:a16="http://schemas.microsoft.com/office/drawing/2014/main" id="{A06B01E7-206A-457F-81C1-13E43210BBBF}"/>
              </a:ext>
            </a:extLst>
          </p:cNvPr>
          <p:cNvGrpSpPr/>
          <p:nvPr/>
        </p:nvGrpSpPr>
        <p:grpSpPr>
          <a:xfrm>
            <a:off x="456636" y="1105574"/>
            <a:ext cx="397308" cy="338128"/>
            <a:chOff x="4669402" y="3574410"/>
            <a:chExt cx="397308" cy="338128"/>
          </a:xfrm>
        </p:grpSpPr>
        <p:sp>
          <p:nvSpPr>
            <p:cNvPr id="49" name="Google Shape;1036;p89">
              <a:extLst>
                <a:ext uri="{FF2B5EF4-FFF2-40B4-BE49-F238E27FC236}">
                  <a16:creationId xmlns:a16="http://schemas.microsoft.com/office/drawing/2014/main" id="{5A999343-199F-4D66-BBF9-B46CF7B00110}"/>
                </a:ext>
              </a:extLst>
            </p:cNvPr>
            <p:cNvSpPr/>
            <p:nvPr/>
          </p:nvSpPr>
          <p:spPr>
            <a:xfrm>
              <a:off x="4669402" y="3574410"/>
              <a:ext cx="371213" cy="338128"/>
            </a:xfrm>
            <a:custGeom>
              <a:avLst/>
              <a:gdLst/>
              <a:ahLst/>
              <a:cxnLst/>
              <a:rect l="l" t="t" r="r" b="b"/>
              <a:pathLst>
                <a:path w="15248" h="13889" extrusionOk="0">
                  <a:moveTo>
                    <a:pt x="13793" y="471"/>
                  </a:moveTo>
                  <a:cubicBezTo>
                    <a:pt x="14010" y="471"/>
                    <a:pt x="14228" y="553"/>
                    <a:pt x="14400" y="719"/>
                  </a:cubicBezTo>
                  <a:cubicBezTo>
                    <a:pt x="14731" y="1050"/>
                    <a:pt x="14731" y="1592"/>
                    <a:pt x="14400" y="1923"/>
                  </a:cubicBezTo>
                  <a:lnTo>
                    <a:pt x="14307" y="2016"/>
                  </a:lnTo>
                  <a:lnTo>
                    <a:pt x="13103" y="811"/>
                  </a:lnTo>
                  <a:lnTo>
                    <a:pt x="13196" y="719"/>
                  </a:lnTo>
                  <a:cubicBezTo>
                    <a:pt x="13361" y="553"/>
                    <a:pt x="13576" y="471"/>
                    <a:pt x="13793" y="471"/>
                  </a:cubicBezTo>
                  <a:close/>
                  <a:moveTo>
                    <a:pt x="12759" y="1155"/>
                  </a:moveTo>
                  <a:lnTo>
                    <a:pt x="13963" y="2360"/>
                  </a:lnTo>
                  <a:lnTo>
                    <a:pt x="13857" y="2453"/>
                  </a:lnTo>
                  <a:lnTo>
                    <a:pt x="12653" y="1248"/>
                  </a:lnTo>
                  <a:lnTo>
                    <a:pt x="12759" y="1155"/>
                  </a:lnTo>
                  <a:close/>
                  <a:moveTo>
                    <a:pt x="12322" y="1579"/>
                  </a:moveTo>
                  <a:lnTo>
                    <a:pt x="13527" y="2783"/>
                  </a:lnTo>
                  <a:lnTo>
                    <a:pt x="12203" y="4107"/>
                  </a:lnTo>
                  <a:lnTo>
                    <a:pt x="10999" y="2903"/>
                  </a:lnTo>
                  <a:lnTo>
                    <a:pt x="12322" y="1579"/>
                  </a:lnTo>
                  <a:close/>
                  <a:moveTo>
                    <a:pt x="10668" y="3247"/>
                  </a:moveTo>
                  <a:lnTo>
                    <a:pt x="11872" y="4438"/>
                  </a:lnTo>
                  <a:lnTo>
                    <a:pt x="11462" y="4848"/>
                  </a:lnTo>
                  <a:lnTo>
                    <a:pt x="10257" y="3644"/>
                  </a:lnTo>
                  <a:lnTo>
                    <a:pt x="10668" y="3247"/>
                  </a:lnTo>
                  <a:close/>
                  <a:moveTo>
                    <a:pt x="11250" y="798"/>
                  </a:moveTo>
                  <a:cubicBezTo>
                    <a:pt x="11419" y="798"/>
                    <a:pt x="11588" y="864"/>
                    <a:pt x="11713" y="997"/>
                  </a:cubicBezTo>
                  <a:lnTo>
                    <a:pt x="11978" y="1261"/>
                  </a:lnTo>
                  <a:lnTo>
                    <a:pt x="11515" y="1738"/>
                  </a:lnTo>
                  <a:cubicBezTo>
                    <a:pt x="11338" y="1639"/>
                    <a:pt x="11145" y="1591"/>
                    <a:pt x="10954" y="1591"/>
                  </a:cubicBezTo>
                  <a:cubicBezTo>
                    <a:pt x="10657" y="1591"/>
                    <a:pt x="10364" y="1706"/>
                    <a:pt x="10138" y="1923"/>
                  </a:cubicBezTo>
                  <a:lnTo>
                    <a:pt x="10138" y="1910"/>
                  </a:lnTo>
                  <a:lnTo>
                    <a:pt x="7703" y="4372"/>
                  </a:lnTo>
                  <a:cubicBezTo>
                    <a:pt x="7610" y="4464"/>
                    <a:pt x="7610" y="4610"/>
                    <a:pt x="7703" y="4703"/>
                  </a:cubicBezTo>
                  <a:lnTo>
                    <a:pt x="7491" y="4914"/>
                  </a:lnTo>
                  <a:cubicBezTo>
                    <a:pt x="7452" y="4954"/>
                    <a:pt x="7385" y="4980"/>
                    <a:pt x="7332" y="4980"/>
                  </a:cubicBezTo>
                  <a:cubicBezTo>
                    <a:pt x="7266" y="4980"/>
                    <a:pt x="7213" y="4954"/>
                    <a:pt x="7174" y="4914"/>
                  </a:cubicBezTo>
                  <a:cubicBezTo>
                    <a:pt x="7134" y="4875"/>
                    <a:pt x="7107" y="4822"/>
                    <a:pt x="7107" y="4755"/>
                  </a:cubicBezTo>
                  <a:cubicBezTo>
                    <a:pt x="7107" y="4703"/>
                    <a:pt x="7134" y="4650"/>
                    <a:pt x="7174" y="4610"/>
                  </a:cubicBezTo>
                  <a:lnTo>
                    <a:pt x="10787" y="997"/>
                  </a:lnTo>
                  <a:cubicBezTo>
                    <a:pt x="10913" y="864"/>
                    <a:pt x="11081" y="798"/>
                    <a:pt x="11250" y="798"/>
                  </a:cubicBezTo>
                  <a:close/>
                  <a:moveTo>
                    <a:pt x="5572" y="8342"/>
                  </a:moveTo>
                  <a:lnTo>
                    <a:pt x="6777" y="9547"/>
                  </a:lnTo>
                  <a:lnTo>
                    <a:pt x="6684" y="9639"/>
                  </a:lnTo>
                  <a:lnTo>
                    <a:pt x="5480" y="8435"/>
                  </a:lnTo>
                  <a:lnTo>
                    <a:pt x="5572" y="8342"/>
                  </a:lnTo>
                  <a:close/>
                  <a:moveTo>
                    <a:pt x="5135" y="8779"/>
                  </a:moveTo>
                  <a:lnTo>
                    <a:pt x="6340" y="9983"/>
                  </a:lnTo>
                  <a:lnTo>
                    <a:pt x="5943" y="10380"/>
                  </a:lnTo>
                  <a:lnTo>
                    <a:pt x="4738" y="9176"/>
                  </a:lnTo>
                  <a:lnTo>
                    <a:pt x="5135" y="8779"/>
                  </a:lnTo>
                  <a:close/>
                  <a:moveTo>
                    <a:pt x="4474" y="9586"/>
                  </a:moveTo>
                  <a:lnTo>
                    <a:pt x="5546" y="10645"/>
                  </a:lnTo>
                  <a:lnTo>
                    <a:pt x="4328" y="11227"/>
                  </a:lnTo>
                  <a:lnTo>
                    <a:pt x="3891" y="10804"/>
                  </a:lnTo>
                  <a:lnTo>
                    <a:pt x="4474" y="9586"/>
                  </a:lnTo>
                  <a:close/>
                  <a:moveTo>
                    <a:pt x="3706" y="11294"/>
                  </a:moveTo>
                  <a:lnTo>
                    <a:pt x="3838" y="11426"/>
                  </a:lnTo>
                  <a:cubicBezTo>
                    <a:pt x="3759" y="11479"/>
                    <a:pt x="3653" y="11532"/>
                    <a:pt x="3560" y="11558"/>
                  </a:cubicBezTo>
                  <a:cubicBezTo>
                    <a:pt x="3600" y="11466"/>
                    <a:pt x="3640" y="11373"/>
                    <a:pt x="3706" y="11294"/>
                  </a:cubicBezTo>
                  <a:close/>
                  <a:moveTo>
                    <a:pt x="13791" y="1"/>
                  </a:moveTo>
                  <a:cubicBezTo>
                    <a:pt x="13450" y="1"/>
                    <a:pt x="13110" y="130"/>
                    <a:pt x="12852" y="388"/>
                  </a:cubicBezTo>
                  <a:lnTo>
                    <a:pt x="12322" y="917"/>
                  </a:lnTo>
                  <a:lnTo>
                    <a:pt x="12057" y="653"/>
                  </a:lnTo>
                  <a:cubicBezTo>
                    <a:pt x="11832" y="428"/>
                    <a:pt x="11541" y="315"/>
                    <a:pt x="11250" y="315"/>
                  </a:cubicBezTo>
                  <a:cubicBezTo>
                    <a:pt x="10959" y="315"/>
                    <a:pt x="10668" y="428"/>
                    <a:pt x="10443" y="653"/>
                  </a:cubicBezTo>
                  <a:lnTo>
                    <a:pt x="6843" y="4266"/>
                  </a:lnTo>
                  <a:cubicBezTo>
                    <a:pt x="6335" y="4774"/>
                    <a:pt x="6802" y="5477"/>
                    <a:pt x="7345" y="5477"/>
                  </a:cubicBezTo>
                  <a:cubicBezTo>
                    <a:pt x="7510" y="5477"/>
                    <a:pt x="7682" y="5412"/>
                    <a:pt x="7835" y="5258"/>
                  </a:cubicBezTo>
                  <a:lnTo>
                    <a:pt x="8047" y="5047"/>
                  </a:lnTo>
                  <a:cubicBezTo>
                    <a:pt x="8166" y="4928"/>
                    <a:pt x="8206" y="4742"/>
                    <a:pt x="8166" y="4583"/>
                  </a:cubicBezTo>
                  <a:lnTo>
                    <a:pt x="10482" y="2267"/>
                  </a:lnTo>
                  <a:cubicBezTo>
                    <a:pt x="10606" y="2144"/>
                    <a:pt x="10770" y="2075"/>
                    <a:pt x="10940" y="2075"/>
                  </a:cubicBezTo>
                  <a:cubicBezTo>
                    <a:pt x="11008" y="2075"/>
                    <a:pt x="11077" y="2086"/>
                    <a:pt x="11144" y="2108"/>
                  </a:cubicBezTo>
                  <a:lnTo>
                    <a:pt x="5400" y="7853"/>
                  </a:lnTo>
                  <a:lnTo>
                    <a:pt x="4977" y="8276"/>
                  </a:lnTo>
                  <a:lnTo>
                    <a:pt x="4235" y="9004"/>
                  </a:lnTo>
                  <a:cubicBezTo>
                    <a:pt x="4222" y="9030"/>
                    <a:pt x="4209" y="9044"/>
                    <a:pt x="4196" y="9070"/>
                  </a:cubicBezTo>
                  <a:lnTo>
                    <a:pt x="3706" y="10089"/>
                  </a:lnTo>
                  <a:lnTo>
                    <a:pt x="238" y="10089"/>
                  </a:lnTo>
                  <a:cubicBezTo>
                    <a:pt x="106" y="10089"/>
                    <a:pt x="0" y="10195"/>
                    <a:pt x="0" y="10327"/>
                  </a:cubicBezTo>
                  <a:lnTo>
                    <a:pt x="0" y="13650"/>
                  </a:lnTo>
                  <a:cubicBezTo>
                    <a:pt x="0" y="13782"/>
                    <a:pt x="106" y="13888"/>
                    <a:pt x="238" y="13888"/>
                  </a:cubicBezTo>
                  <a:lnTo>
                    <a:pt x="2952" y="13888"/>
                  </a:lnTo>
                  <a:cubicBezTo>
                    <a:pt x="2960" y="13888"/>
                    <a:pt x="2968" y="13889"/>
                    <a:pt x="2976" y="13889"/>
                  </a:cubicBezTo>
                  <a:cubicBezTo>
                    <a:pt x="3288" y="13889"/>
                    <a:pt x="3288" y="13410"/>
                    <a:pt x="2976" y="13410"/>
                  </a:cubicBezTo>
                  <a:cubicBezTo>
                    <a:pt x="2968" y="13410"/>
                    <a:pt x="2960" y="13411"/>
                    <a:pt x="2952" y="13411"/>
                  </a:cubicBezTo>
                  <a:lnTo>
                    <a:pt x="490" y="13411"/>
                  </a:lnTo>
                  <a:lnTo>
                    <a:pt x="490" y="10566"/>
                  </a:lnTo>
                  <a:lnTo>
                    <a:pt x="3481" y="10566"/>
                  </a:lnTo>
                  <a:lnTo>
                    <a:pt x="3402" y="10751"/>
                  </a:lnTo>
                  <a:cubicBezTo>
                    <a:pt x="3375" y="10804"/>
                    <a:pt x="3362" y="10857"/>
                    <a:pt x="3388" y="10910"/>
                  </a:cubicBezTo>
                  <a:cubicBezTo>
                    <a:pt x="3057" y="11347"/>
                    <a:pt x="2991" y="11717"/>
                    <a:pt x="3203" y="11929"/>
                  </a:cubicBezTo>
                  <a:cubicBezTo>
                    <a:pt x="3282" y="12008"/>
                    <a:pt x="3388" y="12048"/>
                    <a:pt x="3507" y="12048"/>
                  </a:cubicBezTo>
                  <a:cubicBezTo>
                    <a:pt x="3759" y="12022"/>
                    <a:pt x="4010" y="11916"/>
                    <a:pt x="4209" y="11744"/>
                  </a:cubicBezTo>
                  <a:cubicBezTo>
                    <a:pt x="4235" y="11757"/>
                    <a:pt x="4262" y="11757"/>
                    <a:pt x="4275" y="11757"/>
                  </a:cubicBezTo>
                  <a:cubicBezTo>
                    <a:pt x="4315" y="11757"/>
                    <a:pt x="4355" y="11744"/>
                    <a:pt x="4381" y="11730"/>
                  </a:cubicBezTo>
                  <a:lnTo>
                    <a:pt x="6062" y="10923"/>
                  </a:lnTo>
                  <a:cubicBezTo>
                    <a:pt x="6088" y="10910"/>
                    <a:pt x="6102" y="10897"/>
                    <a:pt x="6128" y="10883"/>
                  </a:cubicBezTo>
                  <a:lnTo>
                    <a:pt x="6459" y="10552"/>
                  </a:lnTo>
                  <a:lnTo>
                    <a:pt x="14334" y="10552"/>
                  </a:lnTo>
                  <a:cubicBezTo>
                    <a:pt x="14342" y="10553"/>
                    <a:pt x="14351" y="10553"/>
                    <a:pt x="14359" y="10553"/>
                  </a:cubicBezTo>
                  <a:cubicBezTo>
                    <a:pt x="14670" y="10553"/>
                    <a:pt x="14670" y="10075"/>
                    <a:pt x="14359" y="10075"/>
                  </a:cubicBezTo>
                  <a:cubicBezTo>
                    <a:pt x="14351" y="10075"/>
                    <a:pt x="14342" y="10075"/>
                    <a:pt x="14334" y="10076"/>
                  </a:cubicBezTo>
                  <a:lnTo>
                    <a:pt x="6935" y="10076"/>
                  </a:lnTo>
                  <a:lnTo>
                    <a:pt x="7293" y="9719"/>
                  </a:lnTo>
                  <a:lnTo>
                    <a:pt x="9397" y="7601"/>
                  </a:lnTo>
                  <a:cubicBezTo>
                    <a:pt x="9524" y="7432"/>
                    <a:pt x="9380" y="7228"/>
                    <a:pt x="9202" y="7228"/>
                  </a:cubicBezTo>
                  <a:cubicBezTo>
                    <a:pt x="9158" y="7228"/>
                    <a:pt x="9111" y="7241"/>
                    <a:pt x="9066" y="7270"/>
                  </a:cubicBezTo>
                  <a:lnTo>
                    <a:pt x="7107" y="9216"/>
                  </a:lnTo>
                  <a:lnTo>
                    <a:pt x="5903" y="8011"/>
                  </a:lnTo>
                  <a:lnTo>
                    <a:pt x="9927" y="4001"/>
                  </a:lnTo>
                  <a:lnTo>
                    <a:pt x="11131" y="5192"/>
                  </a:lnTo>
                  <a:lnTo>
                    <a:pt x="9807" y="6516"/>
                  </a:lnTo>
                  <a:cubicBezTo>
                    <a:pt x="9715" y="6608"/>
                    <a:pt x="9715" y="6754"/>
                    <a:pt x="9807" y="6847"/>
                  </a:cubicBezTo>
                  <a:lnTo>
                    <a:pt x="9807" y="6860"/>
                  </a:lnTo>
                  <a:cubicBezTo>
                    <a:pt x="9854" y="6900"/>
                    <a:pt x="9913" y="6919"/>
                    <a:pt x="9973" y="6919"/>
                  </a:cubicBezTo>
                  <a:cubicBezTo>
                    <a:pt x="10032" y="6919"/>
                    <a:pt x="10092" y="6900"/>
                    <a:pt x="10138" y="6860"/>
                  </a:cubicBezTo>
                  <a:lnTo>
                    <a:pt x="14731" y="2267"/>
                  </a:lnTo>
                  <a:cubicBezTo>
                    <a:pt x="15247" y="1751"/>
                    <a:pt x="15247" y="904"/>
                    <a:pt x="14731" y="388"/>
                  </a:cubicBezTo>
                  <a:cubicBezTo>
                    <a:pt x="14473" y="130"/>
                    <a:pt x="14132" y="1"/>
                    <a:pt x="13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37;p89">
              <a:extLst>
                <a:ext uri="{FF2B5EF4-FFF2-40B4-BE49-F238E27FC236}">
                  <a16:creationId xmlns:a16="http://schemas.microsoft.com/office/drawing/2014/main" id="{FD047039-A9D1-43EA-98FD-85DED6FDE0A3}"/>
                </a:ext>
              </a:extLst>
            </p:cNvPr>
            <p:cNvSpPr/>
            <p:nvPr/>
          </p:nvSpPr>
          <p:spPr>
            <a:xfrm>
              <a:off x="4760256" y="3820021"/>
              <a:ext cx="306455" cy="92487"/>
            </a:xfrm>
            <a:custGeom>
              <a:avLst/>
              <a:gdLst/>
              <a:ahLst/>
              <a:cxnLst/>
              <a:rect l="l" t="t" r="r" b="b"/>
              <a:pathLst>
                <a:path w="12588" h="3799" extrusionOk="0">
                  <a:moveTo>
                    <a:pt x="11661" y="0"/>
                  </a:moveTo>
                  <a:cubicBezTo>
                    <a:pt x="11370" y="13"/>
                    <a:pt x="11370" y="450"/>
                    <a:pt x="11661" y="477"/>
                  </a:cubicBezTo>
                  <a:lnTo>
                    <a:pt x="12111" y="477"/>
                  </a:lnTo>
                  <a:lnTo>
                    <a:pt x="12111" y="3322"/>
                  </a:lnTo>
                  <a:lnTo>
                    <a:pt x="292" y="3322"/>
                  </a:lnTo>
                  <a:cubicBezTo>
                    <a:pt x="0" y="3349"/>
                    <a:pt x="0" y="3772"/>
                    <a:pt x="292" y="3799"/>
                  </a:cubicBezTo>
                  <a:lnTo>
                    <a:pt x="12349" y="3799"/>
                  </a:lnTo>
                  <a:cubicBezTo>
                    <a:pt x="12481" y="3799"/>
                    <a:pt x="12587" y="3693"/>
                    <a:pt x="12587" y="3561"/>
                  </a:cubicBezTo>
                  <a:lnTo>
                    <a:pt x="12587" y="238"/>
                  </a:lnTo>
                  <a:cubicBezTo>
                    <a:pt x="12587" y="106"/>
                    <a:pt x="12481" y="0"/>
                    <a:pt x="12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38;p89">
              <a:extLst>
                <a:ext uri="{FF2B5EF4-FFF2-40B4-BE49-F238E27FC236}">
                  <a16:creationId xmlns:a16="http://schemas.microsoft.com/office/drawing/2014/main" id="{68DDE2E5-B1DB-4CA8-A0B5-83D5E4D33B08}"/>
                </a:ext>
              </a:extLst>
            </p:cNvPr>
            <p:cNvSpPr/>
            <p:nvPr/>
          </p:nvSpPr>
          <p:spPr>
            <a:xfrm>
              <a:off x="4724810" y="3877376"/>
              <a:ext cx="231058" cy="11929"/>
            </a:xfrm>
            <a:custGeom>
              <a:avLst/>
              <a:gdLst/>
              <a:ahLst/>
              <a:cxnLst/>
              <a:rect l="l" t="t" r="r" b="b"/>
              <a:pathLst>
                <a:path w="9491" h="490" extrusionOk="0">
                  <a:moveTo>
                    <a:pt x="292" y="0"/>
                  </a:moveTo>
                  <a:cubicBezTo>
                    <a:pt x="1" y="27"/>
                    <a:pt x="1" y="463"/>
                    <a:pt x="292" y="490"/>
                  </a:cubicBezTo>
                  <a:lnTo>
                    <a:pt x="9199" y="490"/>
                  </a:lnTo>
                  <a:cubicBezTo>
                    <a:pt x="9490" y="463"/>
                    <a:pt x="9490" y="27"/>
                    <a:pt x="9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39;p89">
              <a:extLst>
                <a:ext uri="{FF2B5EF4-FFF2-40B4-BE49-F238E27FC236}">
                  <a16:creationId xmlns:a16="http://schemas.microsoft.com/office/drawing/2014/main" id="{6DE934F5-B806-469C-86BF-FF0CC8EA75B7}"/>
                </a:ext>
              </a:extLst>
            </p:cNvPr>
            <p:cNvSpPr/>
            <p:nvPr/>
          </p:nvSpPr>
          <p:spPr>
            <a:xfrm>
              <a:off x="4815542" y="3854785"/>
              <a:ext cx="195734" cy="11686"/>
            </a:xfrm>
            <a:custGeom>
              <a:avLst/>
              <a:gdLst/>
              <a:ahLst/>
              <a:cxnLst/>
              <a:rect l="l" t="t" r="r" b="b"/>
              <a:pathLst>
                <a:path w="8040" h="480" extrusionOk="0">
                  <a:moveTo>
                    <a:pt x="312" y="1"/>
                  </a:moveTo>
                  <a:cubicBezTo>
                    <a:pt x="1" y="1"/>
                    <a:pt x="1" y="479"/>
                    <a:pt x="312" y="479"/>
                  </a:cubicBezTo>
                  <a:cubicBezTo>
                    <a:pt x="320" y="479"/>
                    <a:pt x="328" y="479"/>
                    <a:pt x="337" y="478"/>
                  </a:cubicBezTo>
                  <a:lnTo>
                    <a:pt x="7749" y="478"/>
                  </a:lnTo>
                  <a:cubicBezTo>
                    <a:pt x="8040" y="452"/>
                    <a:pt x="8040" y="28"/>
                    <a:pt x="7749" y="2"/>
                  </a:cubicBezTo>
                  <a:lnTo>
                    <a:pt x="337" y="2"/>
                  </a:lnTo>
                  <a:cubicBezTo>
                    <a:pt x="328" y="1"/>
                    <a:pt x="320"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40;p89">
              <a:extLst>
                <a:ext uri="{FF2B5EF4-FFF2-40B4-BE49-F238E27FC236}">
                  <a16:creationId xmlns:a16="http://schemas.microsoft.com/office/drawing/2014/main" id="{11445CD9-EC04-4106-8375-0D81F14B7401}"/>
                </a:ext>
              </a:extLst>
            </p:cNvPr>
            <p:cNvSpPr/>
            <p:nvPr/>
          </p:nvSpPr>
          <p:spPr>
            <a:xfrm>
              <a:off x="4960538" y="3877352"/>
              <a:ext cx="50735" cy="11978"/>
            </a:xfrm>
            <a:custGeom>
              <a:avLst/>
              <a:gdLst/>
              <a:ahLst/>
              <a:cxnLst/>
              <a:rect l="l" t="t" r="r" b="b"/>
              <a:pathLst>
                <a:path w="2084" h="492" extrusionOk="0">
                  <a:moveTo>
                    <a:pt x="313" y="0"/>
                  </a:moveTo>
                  <a:cubicBezTo>
                    <a:pt x="1" y="0"/>
                    <a:pt x="1" y="492"/>
                    <a:pt x="313" y="492"/>
                  </a:cubicBezTo>
                  <a:cubicBezTo>
                    <a:pt x="321" y="492"/>
                    <a:pt x="329" y="491"/>
                    <a:pt x="337" y="491"/>
                  </a:cubicBezTo>
                  <a:lnTo>
                    <a:pt x="1793" y="491"/>
                  </a:lnTo>
                  <a:cubicBezTo>
                    <a:pt x="2084" y="464"/>
                    <a:pt x="2084" y="28"/>
                    <a:pt x="1793" y="1"/>
                  </a:cubicBezTo>
                  <a:lnTo>
                    <a:pt x="337" y="1"/>
                  </a:lnTo>
                  <a:cubicBezTo>
                    <a:pt x="329" y="0"/>
                    <a:pt x="321" y="0"/>
                    <a:pt x="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219;p35">
            <a:extLst>
              <a:ext uri="{FF2B5EF4-FFF2-40B4-BE49-F238E27FC236}">
                <a16:creationId xmlns:a16="http://schemas.microsoft.com/office/drawing/2014/main" id="{57C96A1D-B415-6D47-B5F5-E115B6C57DBA}"/>
              </a:ext>
            </a:extLst>
          </p:cNvPr>
          <p:cNvSpPr txBox="1">
            <a:spLocks/>
          </p:cNvSpPr>
          <p:nvPr/>
        </p:nvSpPr>
        <p:spPr>
          <a:xfrm>
            <a:off x="560538" y="303329"/>
            <a:ext cx="5971424" cy="68374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1600" b="1" dirty="0">
                <a:solidFill>
                  <a:srgbClr val="434343"/>
                </a:solidFill>
                <a:latin typeface="Raleway" pitchFamily="2" charset="77"/>
              </a:rPr>
              <a:t>3.2. </a:t>
            </a:r>
            <a:r>
              <a:rPr lang="en-VN" b="1" dirty="0">
                <a:solidFill>
                  <a:srgbClr val="434343"/>
                </a:solidFill>
                <a:latin typeface="Raleway" pitchFamily="2" charset="77"/>
              </a:rPr>
              <a:t>Tuyên truyền, giáo dục nhân dân có ý thức coi trọng những giá trị văn hóa truyền thống của dân tộc.</a:t>
            </a:r>
            <a:br>
              <a:rPr lang="en-VN" b="1" dirty="0">
                <a:solidFill>
                  <a:srgbClr val="434343"/>
                </a:solidFill>
                <a:latin typeface="Raleway" pitchFamily="2" charset="77"/>
              </a:rPr>
            </a:br>
            <a:endParaRPr lang="en-US" sz="1600" b="1" dirty="0">
              <a:solidFill>
                <a:srgbClr val="434343"/>
              </a:solidFill>
              <a:latin typeface="Raleway" pitchFamily="2" charset="77"/>
            </a:endParaRPr>
          </a:p>
        </p:txBody>
      </p:sp>
    </p:spTree>
    <p:extLst>
      <p:ext uri="{BB962C8B-B14F-4D97-AF65-F5344CB8AC3E}">
        <p14:creationId xmlns:p14="http://schemas.microsoft.com/office/powerpoint/2010/main" val="2566128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506668-6746-4636-B566-9CD093F85010}"/>
              </a:ext>
            </a:extLst>
          </p:cNvPr>
          <p:cNvSpPr txBox="1"/>
          <p:nvPr/>
        </p:nvSpPr>
        <p:spPr>
          <a:xfrm>
            <a:off x="-3111648" y="5895867"/>
            <a:ext cx="5735782"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1400" b="0" i="0" u="none" strike="noStrike" kern="0" cap="none" spc="0" normalizeH="0" baseline="0" noProof="0">
                <a:ln>
                  <a:noFill/>
                </a:ln>
                <a:solidFill>
                  <a:srgbClr val="FFFFFF"/>
                </a:solidFill>
                <a:effectLst/>
                <a:uLnTx/>
                <a:uFillTx/>
                <a:latin typeface="Roboto Condensed" panose="02000000000000000000" pitchFamily="2" charset="0"/>
                <a:cs typeface="Arial"/>
                <a:sym typeface="Arial"/>
              </a:rPr>
              <a:t>.</a:t>
            </a:r>
            <a:endParaRPr kumimoji="0" lang="vi-VN" sz="1400" b="0" i="0" u="none" strike="noStrike" kern="0" cap="none" spc="0" normalizeH="0" baseline="0" noProof="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vi-VN" sz="1400" b="0" i="0" u="none" strike="noStrike" kern="0" cap="none" spc="0" normalizeH="0" baseline="0" noProof="0">
                <a:ln>
                  <a:noFill/>
                </a:ln>
                <a:solidFill>
                  <a:srgbClr val="FFFFFF"/>
                </a:solidFill>
                <a:effectLst/>
                <a:uLnTx/>
                <a:uFillTx/>
                <a:latin typeface="Arial"/>
                <a:cs typeface="Arial"/>
                <a:sym typeface="Arial"/>
              </a:rPr>
            </a:br>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6" name="TextBox 5">
            <a:extLst>
              <a:ext uri="{FF2B5EF4-FFF2-40B4-BE49-F238E27FC236}">
                <a16:creationId xmlns:a16="http://schemas.microsoft.com/office/drawing/2014/main" id="{973CC2D1-C5D4-4C13-A12D-61433EA6F3A2}"/>
              </a:ext>
            </a:extLst>
          </p:cNvPr>
          <p:cNvSpPr txBox="1"/>
          <p:nvPr/>
        </p:nvSpPr>
        <p:spPr>
          <a:xfrm>
            <a:off x="243099" y="1849194"/>
            <a:ext cx="4630987" cy="1600438"/>
          </a:xfrm>
          <a:prstGeom prst="rect">
            <a:avLst/>
          </a:prstGeom>
          <a:noFill/>
        </p:spPr>
        <p:txBody>
          <a:bodyPr wrap="square">
            <a:spAutoFit/>
          </a:bodyPr>
          <a:lstStyle/>
          <a:p>
            <a:pPr marL="285750" lvl="0" indent="-285750" algn="just" fontAlgn="base">
              <a:buFont typeface="Arial" panose="020B0604020202020204" pitchFamily="34" charset="0"/>
              <a:buChar char="•"/>
              <a:defRPr/>
            </a:pPr>
            <a:r>
              <a:rPr lang="en-VN" dirty="0"/>
              <a:t>Đồng thời, phát động nhiều phong trào có ý nghĩa như “Uống nước nhớ nguồn”, “Mở rộng phong trào thi đua yêu nước”, phong trào xây dựng “Đời sống mới”... để lôi kéo, thu hút nhân dân tham gia xây dựng lối sống văn hóa, hướng người dân có những cách cư xử và hành động nhằm cải thiện đời sống vật chất, tinh thần cho nhân dân. </a:t>
            </a:r>
            <a:endParaRPr kumimoji="0" lang="vi-VN" sz="1400" i="0" u="none" strike="noStrike" kern="0" cap="none" spc="0" normalizeH="0" baseline="0" noProof="0" dirty="0">
              <a:ln>
                <a:noFill/>
              </a:ln>
              <a:solidFill>
                <a:srgbClr val="434343"/>
              </a:solidFill>
              <a:effectLst/>
              <a:uLnTx/>
              <a:uFillTx/>
              <a:latin typeface="Raleway" panose="020B0604020202020204" charset="0"/>
              <a:sym typeface="Arial"/>
            </a:endParaRPr>
          </a:p>
        </p:txBody>
      </p:sp>
      <p:sp>
        <p:nvSpPr>
          <p:cNvPr id="10" name="Isosceles Triangle 9">
            <a:extLst>
              <a:ext uri="{FF2B5EF4-FFF2-40B4-BE49-F238E27FC236}">
                <a16:creationId xmlns:a16="http://schemas.microsoft.com/office/drawing/2014/main" id="{474D942A-34DD-4AE4-98DE-72317DAD5114}"/>
              </a:ext>
            </a:extLst>
          </p:cNvPr>
          <p:cNvSpPr/>
          <p:nvPr/>
        </p:nvSpPr>
        <p:spPr>
          <a:xfrm rot="4341951">
            <a:off x="4849077" y="742589"/>
            <a:ext cx="6218332" cy="449580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Isosceles Triangle 8">
            <a:extLst>
              <a:ext uri="{FF2B5EF4-FFF2-40B4-BE49-F238E27FC236}">
                <a16:creationId xmlns:a16="http://schemas.microsoft.com/office/drawing/2014/main" id="{2F127D8F-EAB6-4A8D-AC47-38D26D504681}"/>
              </a:ext>
            </a:extLst>
          </p:cNvPr>
          <p:cNvSpPr/>
          <p:nvPr/>
        </p:nvSpPr>
        <p:spPr>
          <a:xfrm rot="3703892">
            <a:off x="4773941" y="-1344878"/>
            <a:ext cx="5825252" cy="4810798"/>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Isosceles Triangle 2">
            <a:extLst>
              <a:ext uri="{FF2B5EF4-FFF2-40B4-BE49-F238E27FC236}">
                <a16:creationId xmlns:a16="http://schemas.microsoft.com/office/drawing/2014/main" id="{4BE0710C-8617-4D9B-BDFD-02AC4705E61B}"/>
              </a:ext>
            </a:extLst>
          </p:cNvPr>
          <p:cNvSpPr/>
          <p:nvPr/>
        </p:nvSpPr>
        <p:spPr>
          <a:xfrm rot="3051134">
            <a:off x="3876035" y="-2667949"/>
            <a:ext cx="7048440" cy="537563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 name="Isosceles Triangle 16">
            <a:extLst>
              <a:ext uri="{FF2B5EF4-FFF2-40B4-BE49-F238E27FC236}">
                <a16:creationId xmlns:a16="http://schemas.microsoft.com/office/drawing/2014/main" id="{F66E3176-804A-46E2-997F-5F9257C2717D}"/>
              </a:ext>
            </a:extLst>
          </p:cNvPr>
          <p:cNvSpPr/>
          <p:nvPr/>
        </p:nvSpPr>
        <p:spPr>
          <a:xfrm>
            <a:off x="0" y="4449849"/>
            <a:ext cx="670560" cy="60198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 name="Isosceles Triangle 17">
            <a:extLst>
              <a:ext uri="{FF2B5EF4-FFF2-40B4-BE49-F238E27FC236}">
                <a16:creationId xmlns:a16="http://schemas.microsoft.com/office/drawing/2014/main" id="{7D7EF225-F040-42B0-944B-3B0BD7DEA6AE}"/>
              </a:ext>
            </a:extLst>
          </p:cNvPr>
          <p:cNvSpPr/>
          <p:nvPr/>
        </p:nvSpPr>
        <p:spPr>
          <a:xfrm>
            <a:off x="206775" y="4607775"/>
            <a:ext cx="670560" cy="60198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 name="Rectangle 15">
            <a:extLst>
              <a:ext uri="{FF2B5EF4-FFF2-40B4-BE49-F238E27FC236}">
                <a16:creationId xmlns:a16="http://schemas.microsoft.com/office/drawing/2014/main" id="{DE80E45A-2076-40F0-9228-C742C70C3FFB}"/>
              </a:ext>
            </a:extLst>
          </p:cNvPr>
          <p:cNvSpPr/>
          <p:nvPr/>
        </p:nvSpPr>
        <p:spPr>
          <a:xfrm>
            <a:off x="-7159933" y="-2244037"/>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9" name="Rectangle 18">
            <a:extLst>
              <a:ext uri="{FF2B5EF4-FFF2-40B4-BE49-F238E27FC236}">
                <a16:creationId xmlns:a16="http://schemas.microsoft.com/office/drawing/2014/main" id="{391930AF-2F30-4CC2-9902-2591A133692D}"/>
              </a:ext>
            </a:extLst>
          </p:cNvPr>
          <p:cNvSpPr/>
          <p:nvPr/>
        </p:nvSpPr>
        <p:spPr>
          <a:xfrm>
            <a:off x="-2459882" y="-4483285"/>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0" name="Picture 2" descr="Tình cảm của Bác với các cháu thiếu nhi | THEO DẤU CHÂN BÁC | Trường Đại  học Nam Cần Thơ">
            <a:extLst>
              <a:ext uri="{FF2B5EF4-FFF2-40B4-BE49-F238E27FC236}">
                <a16:creationId xmlns:a16="http://schemas.microsoft.com/office/drawing/2014/main" id="{FAA17DE7-E6EA-4DD8-8B1D-D43D4E87D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669" y="-1050075"/>
            <a:ext cx="2336771" cy="165418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E61105F-20E2-46B1-81AD-4101618CE696}"/>
              </a:ext>
            </a:extLst>
          </p:cNvPr>
          <p:cNvSpPr/>
          <p:nvPr/>
        </p:nvSpPr>
        <p:spPr>
          <a:xfrm>
            <a:off x="9998338" y="7780310"/>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2" name="Picture 4" descr="Cuộc thi Bác Hồ với các dân tộc thiểu số - Các dân tộc thiểu số với Bác Hồ  kính yêu - Cuộc thi Bác Hồ với các DTTS - Ban Dân">
            <a:extLst>
              <a:ext uri="{FF2B5EF4-FFF2-40B4-BE49-F238E27FC236}">
                <a16:creationId xmlns:a16="http://schemas.microsoft.com/office/drawing/2014/main" id="{99D3C9FE-80E3-4CFF-87D8-5B0962133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9533" y="4666366"/>
            <a:ext cx="2692400" cy="1979371"/>
          </a:xfrm>
          <a:prstGeom prst="rect">
            <a:avLst/>
          </a:prstGeom>
          <a:noFill/>
          <a:extLst>
            <a:ext uri="{909E8E84-426E-40DD-AFC4-6F175D3DCCD1}">
              <a14:hiddenFill xmlns:a14="http://schemas.microsoft.com/office/drawing/2010/main">
                <a:solidFill>
                  <a:srgbClr val="FFFFFF"/>
                </a:solidFill>
              </a14:hiddenFill>
            </a:ext>
          </a:extLst>
        </p:spPr>
      </p:pic>
      <p:sp>
        <p:nvSpPr>
          <p:cNvPr id="29" name="Google Shape;219;p35">
            <a:extLst>
              <a:ext uri="{FF2B5EF4-FFF2-40B4-BE49-F238E27FC236}">
                <a16:creationId xmlns:a16="http://schemas.microsoft.com/office/drawing/2014/main" id="{572D036B-CB49-4AD1-8F15-E5471420B3D5}"/>
              </a:ext>
            </a:extLst>
          </p:cNvPr>
          <p:cNvSpPr txBox="1">
            <a:spLocks/>
          </p:cNvSpPr>
          <p:nvPr/>
        </p:nvSpPr>
        <p:spPr>
          <a:xfrm>
            <a:off x="-7046701" y="2336707"/>
            <a:ext cx="6095449" cy="1070994"/>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1200"/>
              </a:spcAft>
              <a:buClr>
                <a:srgbClr val="EEEEEE"/>
              </a:buClr>
              <a:buSzPts val="1800"/>
              <a:buFont typeface="Raleway"/>
              <a:buNone/>
              <a:tabLst/>
              <a:defRPr/>
            </a:pPr>
            <a:r>
              <a:rPr kumimoji="0" lang="en-US" sz="2400" b="1" i="0" u="none" strike="noStrike" kern="0" cap="none" spc="0" normalizeH="0" baseline="0" noProof="0" dirty="0">
                <a:ln>
                  <a:noFill/>
                </a:ln>
                <a:solidFill>
                  <a:srgbClr val="EEEEEE"/>
                </a:solidFill>
                <a:effectLst/>
                <a:uLnTx/>
                <a:uFillTx/>
                <a:latin typeface="UTM Facebook" panose="02040403050506020204" pitchFamily="18" charset="0"/>
                <a:sym typeface="Raleway"/>
              </a:rPr>
              <a:t>3. QUAN ĐIỂM VỀ NHỮNG NGUYÊN TẮC XÂY DỰNG ĐẠO ĐỨC CÁCH MẠNG</a:t>
            </a:r>
          </a:p>
          <a:p>
            <a:pPr marL="0" marR="0" lvl="0" indent="0" algn="ctr" defTabSz="914400" rtl="0" eaLnBrk="1" fontAlgn="auto" latinLnBrk="0" hangingPunct="1">
              <a:lnSpc>
                <a:spcPct val="100000"/>
              </a:lnSpc>
              <a:spcBef>
                <a:spcPts val="0"/>
              </a:spcBef>
              <a:spcAft>
                <a:spcPts val="1200"/>
              </a:spcAft>
              <a:buClr>
                <a:srgbClr val="EEEEEE"/>
              </a:buClr>
              <a:buSzPts val="1800"/>
              <a:buFont typeface="Raleway"/>
              <a:buNone/>
              <a:tabLst/>
              <a:defRPr/>
            </a:pPr>
            <a:endParaRPr kumimoji="0" lang="vi-VN" sz="3600" b="1" i="0" u="none" strike="noStrike" kern="0" cap="none" spc="0" normalizeH="0" baseline="0" noProof="0" dirty="0">
              <a:ln>
                <a:noFill/>
              </a:ln>
              <a:solidFill>
                <a:srgbClr val="EEEEEE"/>
              </a:solidFill>
              <a:effectLst/>
              <a:uLnTx/>
              <a:uFillTx/>
              <a:latin typeface="Raleway"/>
              <a:sym typeface="Raleway"/>
            </a:endParaRPr>
          </a:p>
        </p:txBody>
      </p:sp>
      <p:sp>
        <p:nvSpPr>
          <p:cNvPr id="24" name="Google Shape;219;p35">
            <a:extLst>
              <a:ext uri="{FF2B5EF4-FFF2-40B4-BE49-F238E27FC236}">
                <a16:creationId xmlns:a16="http://schemas.microsoft.com/office/drawing/2014/main" id="{43E8C507-D5B4-D141-BA05-C40C1E5A0A19}"/>
              </a:ext>
            </a:extLst>
          </p:cNvPr>
          <p:cNvSpPr txBox="1">
            <a:spLocks/>
          </p:cNvSpPr>
          <p:nvPr/>
        </p:nvSpPr>
        <p:spPr>
          <a:xfrm>
            <a:off x="335280" y="624234"/>
            <a:ext cx="4120179" cy="68374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1600" b="1" dirty="0">
                <a:solidFill>
                  <a:srgbClr val="434343"/>
                </a:solidFill>
                <a:latin typeface="Raleway" pitchFamily="2" charset="77"/>
              </a:rPr>
              <a:t>3.2. </a:t>
            </a:r>
            <a:r>
              <a:rPr lang="en-VN" b="1" dirty="0">
                <a:solidFill>
                  <a:srgbClr val="434343"/>
                </a:solidFill>
                <a:latin typeface="Raleway" pitchFamily="2" charset="77"/>
              </a:rPr>
              <a:t>Tuyên truyền, giáo dục nhân dân có ý thức coi trọng những giá trị văn hóa truyền thống của dân tộc.</a:t>
            </a:r>
            <a:br>
              <a:rPr lang="en-VN" b="1" dirty="0">
                <a:solidFill>
                  <a:srgbClr val="434343"/>
                </a:solidFill>
                <a:latin typeface="Raleway" pitchFamily="2" charset="77"/>
              </a:rPr>
            </a:br>
            <a:endParaRPr lang="en-US" sz="1600" b="1" dirty="0">
              <a:solidFill>
                <a:srgbClr val="434343"/>
              </a:solidFill>
              <a:latin typeface="Raleway" pitchFamily="2" charset="77"/>
            </a:endParaRPr>
          </a:p>
        </p:txBody>
      </p:sp>
    </p:spTree>
    <p:extLst>
      <p:ext uri="{BB962C8B-B14F-4D97-AF65-F5344CB8AC3E}">
        <p14:creationId xmlns:p14="http://schemas.microsoft.com/office/powerpoint/2010/main" val="3235571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75934A-6ABA-4A35-AA22-AE65B87BEF2C}"/>
              </a:ext>
            </a:extLst>
          </p:cNvPr>
          <p:cNvSpPr txBox="1"/>
          <p:nvPr/>
        </p:nvSpPr>
        <p:spPr>
          <a:xfrm>
            <a:off x="266719" y="1246909"/>
            <a:ext cx="3162281" cy="1384995"/>
          </a:xfrm>
          <a:prstGeom prst="rect">
            <a:avLst/>
          </a:prstGeom>
          <a:noFill/>
        </p:spPr>
        <p:txBody>
          <a:bodyPr wrap="square">
            <a:spAutoFit/>
          </a:bodyPr>
          <a:lstStyle/>
          <a:p>
            <a:pPr lvl="0">
              <a:defRPr/>
            </a:pPr>
            <a:r>
              <a:rPr lang="en-VN" sz="1200" dirty="0">
                <a:solidFill>
                  <a:srgbClr val="EEEEEE"/>
                </a:solidFill>
              </a:rPr>
              <a:t>Trên con đường đưa nhân dân “thoát khỏi dã man” dưới ách thực dân để vươn tới văn minh trong một đời sống mới, Hồ Chí Minh chủ trương phải kế thừa và phát huy các di sản văn hóa của dân tộc, cả văn hóa vật chất và văn hóa tinh thần. </a:t>
            </a:r>
            <a:br>
              <a:rPr kumimoji="0" lang="vi-VN" sz="1200" b="0" i="0" u="none" strike="noStrike" kern="0" cap="none" spc="0" normalizeH="0" baseline="0" noProof="0" dirty="0">
                <a:ln>
                  <a:noFill/>
                </a:ln>
                <a:solidFill>
                  <a:srgbClr val="EEEEEE"/>
                </a:solidFill>
                <a:effectLst/>
                <a:uLnTx/>
                <a:uFillTx/>
                <a:latin typeface="Raleway" panose="020B0604020202020204" charset="0"/>
                <a:sym typeface="Arial"/>
              </a:rPr>
            </a:br>
            <a:endParaRPr kumimoji="0" lang="en-US" sz="1200" b="0" i="0" u="none" strike="noStrike" kern="0" cap="none" spc="0" normalizeH="0" baseline="0" noProof="0" dirty="0">
              <a:ln>
                <a:noFill/>
              </a:ln>
              <a:solidFill>
                <a:srgbClr val="EEEEEE"/>
              </a:solidFill>
              <a:effectLst/>
              <a:uLnTx/>
              <a:uFillTx/>
              <a:latin typeface="Raleway" panose="020B0604020202020204" charset="0"/>
              <a:sym typeface="Arial"/>
            </a:endParaRPr>
          </a:p>
        </p:txBody>
      </p:sp>
      <p:sp>
        <p:nvSpPr>
          <p:cNvPr id="6" name="TextBox 5">
            <a:extLst>
              <a:ext uri="{FF2B5EF4-FFF2-40B4-BE49-F238E27FC236}">
                <a16:creationId xmlns:a16="http://schemas.microsoft.com/office/drawing/2014/main" id="{3F1060C2-C354-45FD-A7B2-655FF8B0C352}"/>
              </a:ext>
            </a:extLst>
          </p:cNvPr>
          <p:cNvSpPr txBox="1"/>
          <p:nvPr/>
        </p:nvSpPr>
        <p:spPr>
          <a:xfrm>
            <a:off x="446822" y="409737"/>
            <a:ext cx="5486400" cy="707886"/>
          </a:xfrm>
          <a:prstGeom prst="rect">
            <a:avLst/>
          </a:prstGeom>
          <a:noFill/>
        </p:spPr>
        <p:txBody>
          <a:bodyPr wrap="square" rtlCol="0">
            <a:spAutoFit/>
          </a:bodyPr>
          <a:lstStyle/>
          <a:p>
            <a:pPr lvl="0" algn="ctr" fontAlgn="base">
              <a:defRPr/>
            </a:pPr>
            <a:r>
              <a:rPr lang="en-US" sz="2000" b="1" dirty="0">
                <a:solidFill>
                  <a:srgbClr val="EEEEEE"/>
                </a:solidFill>
                <a:latin typeface="Raleway" pitchFamily="2" charset="77"/>
              </a:rPr>
              <a:t>3</a:t>
            </a:r>
            <a:r>
              <a:rPr kumimoji="0" lang="en-US" sz="2000" b="1" i="0" u="none" strike="noStrike" kern="0" cap="none" spc="0" normalizeH="0" baseline="0" noProof="0" dirty="0">
                <a:ln>
                  <a:noFill/>
                </a:ln>
                <a:solidFill>
                  <a:srgbClr val="EEEEEE"/>
                </a:solidFill>
                <a:effectLst/>
                <a:uLnTx/>
                <a:uFillTx/>
                <a:latin typeface="Raleway" pitchFamily="2" charset="77"/>
                <a:sym typeface="Arial"/>
              </a:rPr>
              <a:t>.3. </a:t>
            </a:r>
            <a:r>
              <a:rPr lang="en-VN" b="1" dirty="0">
                <a:solidFill>
                  <a:srgbClr val="EEEEEE"/>
                </a:solidFill>
                <a:latin typeface="Raleway" pitchFamily="2" charset="77"/>
              </a:rPr>
              <a:t>Giữ gìn những giá trị văn hóa dân tộc phải gắn liền với loại bỏ những phong tục tập quán lạc hậu trong nhân dân.</a:t>
            </a:r>
            <a:r>
              <a:rPr lang="en-VN" sz="2000" b="1" dirty="0">
                <a:solidFill>
                  <a:srgbClr val="EEEEEE"/>
                </a:solidFill>
                <a:latin typeface="Raleway" pitchFamily="2" charset="77"/>
              </a:rPr>
              <a:t> </a:t>
            </a:r>
            <a:endParaRPr kumimoji="0" lang="vi-VN" sz="2000" b="1" i="0" u="none" strike="noStrike" kern="0" cap="none" spc="0" normalizeH="0" baseline="0" noProof="0" dirty="0">
              <a:ln>
                <a:noFill/>
              </a:ln>
              <a:solidFill>
                <a:srgbClr val="EEEEEE"/>
              </a:solidFill>
              <a:effectLst/>
              <a:uLnTx/>
              <a:uFillTx/>
              <a:latin typeface="Raleway" pitchFamily="2" charset="77"/>
              <a:sym typeface="Arial"/>
            </a:endParaRPr>
          </a:p>
        </p:txBody>
      </p:sp>
      <p:sp>
        <p:nvSpPr>
          <p:cNvPr id="10" name="Google Shape;18;p4">
            <a:extLst>
              <a:ext uri="{FF2B5EF4-FFF2-40B4-BE49-F238E27FC236}">
                <a16:creationId xmlns:a16="http://schemas.microsoft.com/office/drawing/2014/main" id="{98971FF7-8316-4C2C-AD41-5D23D956BCDA}"/>
              </a:ext>
            </a:extLst>
          </p:cNvPr>
          <p:cNvSpPr/>
          <p:nvPr/>
        </p:nvSpPr>
        <p:spPr>
          <a:xfrm>
            <a:off x="215100" y="280450"/>
            <a:ext cx="6437250" cy="4589100"/>
          </a:xfrm>
          <a:prstGeom prst="rect">
            <a:avLst/>
          </a:prstGeom>
          <a:noFill/>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ea typeface="+mn-ea"/>
              <a:cs typeface="+mn-cs"/>
              <a:sym typeface="Arial"/>
            </a:endParaRPr>
          </a:p>
        </p:txBody>
      </p:sp>
      <p:cxnSp>
        <p:nvCxnSpPr>
          <p:cNvPr id="12" name="Straight Connector 11">
            <a:extLst>
              <a:ext uri="{FF2B5EF4-FFF2-40B4-BE49-F238E27FC236}">
                <a16:creationId xmlns:a16="http://schemas.microsoft.com/office/drawing/2014/main" id="{23A9B670-98FC-4CBD-B8C9-1B1A23569933}"/>
              </a:ext>
            </a:extLst>
          </p:cNvPr>
          <p:cNvCxnSpPr/>
          <p:nvPr/>
        </p:nvCxnSpPr>
        <p:spPr>
          <a:xfrm>
            <a:off x="3429000" y="1246909"/>
            <a:ext cx="0" cy="2496228"/>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11" name="Picture 2">
            <a:extLst>
              <a:ext uri="{FF2B5EF4-FFF2-40B4-BE49-F238E27FC236}">
                <a16:creationId xmlns:a16="http://schemas.microsoft.com/office/drawing/2014/main" id="{28BB8346-2295-449B-9386-C33423280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6153" y="1246909"/>
            <a:ext cx="2740193" cy="186333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2586C59-8C40-4F34-8C7F-7C867AC7935E}"/>
              </a:ext>
            </a:extLst>
          </p:cNvPr>
          <p:cNvSpPr txBox="1"/>
          <p:nvPr/>
        </p:nvSpPr>
        <p:spPr>
          <a:xfrm>
            <a:off x="-3487445" y="3589248"/>
            <a:ext cx="253148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EEEEEE"/>
                </a:solidFill>
                <a:effectLst/>
                <a:uLnTx/>
                <a:uFillTx/>
                <a:latin typeface="UTM Facebook" panose="02040403050506020204" pitchFamily="18" charset="0"/>
                <a:cs typeface="Arial"/>
                <a:sym typeface="Arial"/>
              </a:rPr>
              <a:t>2. VỀ Ý NGHĨA THỰC TIỄN</a:t>
            </a:r>
          </a:p>
        </p:txBody>
      </p:sp>
      <p:sp>
        <p:nvSpPr>
          <p:cNvPr id="9" name="Google Shape;193;p32">
            <a:extLst>
              <a:ext uri="{FF2B5EF4-FFF2-40B4-BE49-F238E27FC236}">
                <a16:creationId xmlns:a16="http://schemas.microsoft.com/office/drawing/2014/main" id="{4C00867B-1CC8-4E37-B9E9-C68057144394}"/>
              </a:ext>
            </a:extLst>
          </p:cNvPr>
          <p:cNvSpPr txBox="1">
            <a:spLocks/>
          </p:cNvSpPr>
          <p:nvPr/>
        </p:nvSpPr>
        <p:spPr>
          <a:xfrm>
            <a:off x="8381251" y="4406604"/>
            <a:ext cx="2622778" cy="1423085"/>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EEEEEE"/>
              </a:buClr>
              <a:buSzPts val="6000"/>
              <a:buFont typeface="Arial"/>
              <a:buNone/>
              <a:tabLst/>
              <a:defRPr/>
            </a:pPr>
            <a:r>
              <a:rPr kumimoji="0" lang="en-US" sz="4400" b="1" i="0" u="none" strike="noStrike" kern="0" cap="none" spc="0" normalizeH="0" baseline="0" noProof="0" dirty="0">
                <a:ln>
                  <a:noFill/>
                </a:ln>
                <a:solidFill>
                  <a:srgbClr val="EEEEEE"/>
                </a:solidFill>
                <a:effectLst/>
                <a:uLnTx/>
                <a:uFillTx/>
                <a:latin typeface="UTM Facebook" panose="02040403050506020204"/>
                <a:cs typeface="Arial"/>
                <a:sym typeface="Arial"/>
              </a:rPr>
              <a:t>GIÁ TRỊ</a:t>
            </a:r>
            <a:br>
              <a:rPr kumimoji="0" lang="en-US" sz="4400" b="1" i="0" u="none" strike="noStrike" kern="0" cap="none" spc="0" normalizeH="0" baseline="0" noProof="0" dirty="0">
                <a:ln>
                  <a:noFill/>
                </a:ln>
                <a:solidFill>
                  <a:srgbClr val="EEEEEE"/>
                </a:solidFill>
                <a:effectLst/>
                <a:uLnTx/>
                <a:uFillTx/>
                <a:latin typeface="UTM Facebook" panose="02040403050506020204"/>
                <a:cs typeface="Arial"/>
                <a:sym typeface="Arial"/>
              </a:rPr>
            </a:br>
            <a:r>
              <a:rPr kumimoji="0" lang="en-US" sz="4400" b="1" i="0" u="none" strike="noStrike" kern="0" cap="none" spc="0" normalizeH="0" baseline="0" noProof="0" dirty="0">
                <a:ln>
                  <a:noFill/>
                </a:ln>
                <a:solidFill>
                  <a:srgbClr val="EEEEEE"/>
                </a:solidFill>
                <a:effectLst/>
                <a:uLnTx/>
                <a:uFillTx/>
                <a:latin typeface="UTM Facebook" panose="02040403050506020204"/>
                <a:cs typeface="Arial"/>
                <a:sym typeface="Arial"/>
              </a:rPr>
              <a:t>Ý NGHĨA</a:t>
            </a:r>
          </a:p>
        </p:txBody>
      </p:sp>
      <p:sp>
        <p:nvSpPr>
          <p:cNvPr id="13" name="Google Shape;197;p32">
            <a:extLst>
              <a:ext uri="{FF2B5EF4-FFF2-40B4-BE49-F238E27FC236}">
                <a16:creationId xmlns:a16="http://schemas.microsoft.com/office/drawing/2014/main" id="{49A7DC90-9D36-4EC7-BFD0-4D548026796E}"/>
              </a:ext>
            </a:extLst>
          </p:cNvPr>
          <p:cNvSpPr txBox="1">
            <a:spLocks/>
          </p:cNvSpPr>
          <p:nvPr/>
        </p:nvSpPr>
        <p:spPr>
          <a:xfrm>
            <a:off x="8998177" y="3743137"/>
            <a:ext cx="1388925" cy="818325"/>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EEEEEE"/>
              </a:buClr>
              <a:buSzTx/>
              <a:buFont typeface="Arial"/>
              <a:buNone/>
              <a:tabLst/>
              <a:defRPr/>
            </a:pPr>
            <a:r>
              <a:rPr kumimoji="0" lang="en" sz="5400" b="1" i="0" u="none" strike="noStrike" kern="0" cap="none" spc="300" normalizeH="0" baseline="0" noProof="0" dirty="0">
                <a:ln>
                  <a:noFill/>
                </a:ln>
                <a:solidFill>
                  <a:srgbClr val="EEEEEE"/>
                </a:solidFill>
                <a:effectLst/>
                <a:uLnTx/>
                <a:uFillTx/>
                <a:latin typeface="UTM Facebook" panose="02040403050506020204" pitchFamily="18" charset="0"/>
                <a:cs typeface="Arial"/>
                <a:sym typeface="Arial"/>
              </a:rPr>
              <a:t>03</a:t>
            </a:r>
          </a:p>
        </p:txBody>
      </p:sp>
      <p:sp>
        <p:nvSpPr>
          <p:cNvPr id="15" name="Google Shape;219;p35">
            <a:extLst>
              <a:ext uri="{FF2B5EF4-FFF2-40B4-BE49-F238E27FC236}">
                <a16:creationId xmlns:a16="http://schemas.microsoft.com/office/drawing/2014/main" id="{083352FB-CCD7-4EE8-8AAC-07D4BD019619}"/>
              </a:ext>
            </a:extLst>
          </p:cNvPr>
          <p:cNvSpPr txBox="1">
            <a:spLocks/>
          </p:cNvSpPr>
          <p:nvPr/>
        </p:nvSpPr>
        <p:spPr>
          <a:xfrm>
            <a:off x="-4502259" y="2683108"/>
            <a:ext cx="3544446" cy="181228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marR="0" lvl="0" indent="-342900" algn="l" defTabSz="914400" rtl="0" eaLnBrk="1" fontAlgn="auto" latinLnBrk="0" hangingPunct="1">
              <a:lnSpc>
                <a:spcPct val="100000"/>
              </a:lnSpc>
              <a:spcBef>
                <a:spcPts val="0"/>
              </a:spcBef>
              <a:spcAft>
                <a:spcPts val="1200"/>
              </a:spcAft>
              <a:buClr>
                <a:srgbClr val="EEEEEE"/>
              </a:buClr>
              <a:buSzPts val="1800"/>
              <a:buFont typeface="Raleway"/>
              <a:buAutoNum type="arabicPeriod"/>
              <a:tabLst/>
              <a:defRPr/>
            </a:pPr>
            <a:r>
              <a:rPr kumimoji="0" lang="en-US" sz="1400" b="0" i="0" u="none" strike="noStrike" kern="0" cap="none" spc="0" normalizeH="0" baseline="0" noProof="0" dirty="0" err="1">
                <a:ln>
                  <a:noFill/>
                </a:ln>
                <a:solidFill>
                  <a:srgbClr val="EEEEEE"/>
                </a:solidFill>
                <a:effectLst/>
                <a:uLnTx/>
                <a:uFillTx/>
                <a:latin typeface="Raleway"/>
                <a:sym typeface="Raleway"/>
              </a:rPr>
              <a:t>Đạo</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đức</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cách</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mạng</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theo</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quan</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điểm</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Hồ</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Chí</a:t>
            </a:r>
            <a:r>
              <a:rPr kumimoji="0" lang="en-US" sz="1400" b="0" i="0" u="none" strike="noStrike" kern="0" cap="none" spc="0" normalizeH="0" baseline="0" noProof="0" dirty="0">
                <a:ln>
                  <a:noFill/>
                </a:ln>
                <a:solidFill>
                  <a:srgbClr val="EEEEEE"/>
                </a:solidFill>
                <a:effectLst/>
                <a:uLnTx/>
                <a:uFillTx/>
                <a:latin typeface="Raleway"/>
                <a:sym typeface="Raleway"/>
              </a:rPr>
              <a:t> Minh</a:t>
            </a:r>
          </a:p>
          <a:p>
            <a:pPr marL="342900" marR="0" lvl="0" indent="-342900" algn="l" defTabSz="914400" rtl="0" eaLnBrk="1" fontAlgn="auto" latinLnBrk="0" hangingPunct="1">
              <a:lnSpc>
                <a:spcPct val="100000"/>
              </a:lnSpc>
              <a:spcBef>
                <a:spcPts val="0"/>
              </a:spcBef>
              <a:spcAft>
                <a:spcPts val="1200"/>
              </a:spcAft>
              <a:buClr>
                <a:srgbClr val="EEEEEE"/>
              </a:buClr>
              <a:buSzPts val="1800"/>
              <a:buFont typeface="Raleway"/>
              <a:buAutoNum type="arabicPeriod"/>
              <a:tabLst/>
              <a:defRPr/>
            </a:pPr>
            <a:r>
              <a:rPr kumimoji="0" lang="en-US" sz="1400" b="0" i="0" u="none" strike="noStrike" kern="0" cap="none" spc="0" normalizeH="0" baseline="0" noProof="0" dirty="0" err="1">
                <a:ln>
                  <a:noFill/>
                </a:ln>
                <a:solidFill>
                  <a:srgbClr val="EEEEEE"/>
                </a:solidFill>
                <a:effectLst/>
                <a:uLnTx/>
                <a:uFillTx/>
                <a:latin typeface="Raleway"/>
                <a:sym typeface="Raleway"/>
              </a:rPr>
              <a:t>Những</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chuẩn</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mực</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đạo</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đức</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cách</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mạng</a:t>
            </a:r>
            <a:endParaRPr kumimoji="0" lang="en-US" sz="1400" b="0" i="0" u="none" strike="noStrike" kern="0" cap="none" spc="0" normalizeH="0" baseline="0" noProof="0" dirty="0">
              <a:ln>
                <a:noFill/>
              </a:ln>
              <a:solidFill>
                <a:srgbClr val="EEEEEE"/>
              </a:solidFill>
              <a:effectLst/>
              <a:uLnTx/>
              <a:uFillTx/>
              <a:latin typeface="Raleway"/>
              <a:sym typeface="Raleway"/>
            </a:endParaRPr>
          </a:p>
          <a:p>
            <a:pPr marL="342900" marR="0" lvl="0" indent="-342900" algn="l" defTabSz="914400" rtl="0" eaLnBrk="1" fontAlgn="auto" latinLnBrk="0" hangingPunct="1">
              <a:lnSpc>
                <a:spcPct val="100000"/>
              </a:lnSpc>
              <a:spcBef>
                <a:spcPts val="0"/>
              </a:spcBef>
              <a:spcAft>
                <a:spcPts val="1200"/>
              </a:spcAft>
              <a:buClr>
                <a:srgbClr val="EEEEEE"/>
              </a:buClr>
              <a:buSzPts val="1800"/>
              <a:buFont typeface="Raleway"/>
              <a:buAutoNum type="arabicPeriod"/>
              <a:tabLst/>
              <a:defRPr/>
            </a:pPr>
            <a:r>
              <a:rPr kumimoji="0" lang="en-US" sz="1400" b="0" i="0" u="none" strike="noStrike" kern="0" cap="none" spc="0" normalizeH="0" baseline="0" noProof="0" dirty="0" err="1">
                <a:ln>
                  <a:noFill/>
                </a:ln>
                <a:solidFill>
                  <a:srgbClr val="EEEEEE"/>
                </a:solidFill>
                <a:effectLst/>
                <a:uLnTx/>
                <a:uFillTx/>
                <a:latin typeface="Raleway"/>
                <a:sym typeface="Raleway"/>
              </a:rPr>
              <a:t>Những</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nguyên</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tắc</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xây</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dựng</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đạo</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đức</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cách</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mạng</a:t>
            </a:r>
            <a:endParaRPr kumimoji="0" lang="en-US" sz="1400" b="0" i="0" u="none" strike="noStrike" kern="0" cap="none" spc="0" normalizeH="0" baseline="0" noProof="0" dirty="0">
              <a:ln>
                <a:noFill/>
              </a:ln>
              <a:solidFill>
                <a:srgbClr val="EEEEEE"/>
              </a:solidFill>
              <a:effectLst/>
              <a:uLnTx/>
              <a:uFillTx/>
              <a:latin typeface="Raleway"/>
              <a:sym typeface="Raleway"/>
            </a:endParaRPr>
          </a:p>
        </p:txBody>
      </p:sp>
      <p:pic>
        <p:nvPicPr>
          <p:cNvPr id="3" name="Picture 2" descr="A group of people sitting in a room&#10;&#10;Description automatically generated with low confidence">
            <a:extLst>
              <a:ext uri="{FF2B5EF4-FFF2-40B4-BE49-F238E27FC236}">
                <a16:creationId xmlns:a16="http://schemas.microsoft.com/office/drawing/2014/main" id="{B8175E31-0192-4001-B81C-D1081C641194}"/>
              </a:ext>
            </a:extLst>
          </p:cNvPr>
          <p:cNvPicPr>
            <a:picLocks noChangeAspect="1"/>
          </p:cNvPicPr>
          <p:nvPr/>
        </p:nvPicPr>
        <p:blipFill>
          <a:blip r:embed="rId3"/>
          <a:stretch>
            <a:fillRect/>
          </a:stretch>
        </p:blipFill>
        <p:spPr>
          <a:xfrm>
            <a:off x="3480612" y="1326977"/>
            <a:ext cx="3162288" cy="2336091"/>
          </a:xfrm>
          <a:prstGeom prst="rect">
            <a:avLst/>
          </a:prstGeom>
        </p:spPr>
      </p:pic>
      <p:sp>
        <p:nvSpPr>
          <p:cNvPr id="16" name="TextBox 15">
            <a:extLst>
              <a:ext uri="{FF2B5EF4-FFF2-40B4-BE49-F238E27FC236}">
                <a16:creationId xmlns:a16="http://schemas.microsoft.com/office/drawing/2014/main" id="{BC29276E-E360-394B-9CBA-042AB423BC83}"/>
              </a:ext>
            </a:extLst>
          </p:cNvPr>
          <p:cNvSpPr txBox="1"/>
          <p:nvPr/>
        </p:nvSpPr>
        <p:spPr>
          <a:xfrm>
            <a:off x="266712" y="2631904"/>
            <a:ext cx="3162288" cy="1754326"/>
          </a:xfrm>
          <a:prstGeom prst="rect">
            <a:avLst/>
          </a:prstGeom>
          <a:noFill/>
        </p:spPr>
        <p:txBody>
          <a:bodyPr wrap="square">
            <a:spAutoFit/>
          </a:bodyPr>
          <a:lstStyle/>
          <a:p>
            <a:pPr lvl="0">
              <a:defRPr/>
            </a:pPr>
            <a:r>
              <a:rPr lang="en-VN" sz="1200" dirty="0">
                <a:solidFill>
                  <a:srgbClr val="EEEEEE"/>
                </a:solidFill>
              </a:rPr>
              <a:t>Theo Người, cần biết trân trọng, giữ gìn, kế thừa và phát huy những gì tốt đẹp, quý báu, đồng thời phải loại bỏ những gì lỗi thời, lạc hậu của truyền thống cũ. Người căn dặn: “Cần xây dựng và phát triển thuần phong mỹ tục”18, cái gì tốt chúng ta nên giữ gìn, cái gì xấu thì nên loại bỏ. Phải đón nhận những cái mới nhưng phải tiếp thu có chọn lọc nhằm bổ sung những cái còn thiếu. </a:t>
            </a:r>
            <a:endParaRPr kumimoji="0" lang="en-US" sz="1200" b="0" i="0" u="none" strike="noStrike" kern="0" cap="none" spc="0" normalizeH="0" baseline="0" noProof="0" dirty="0">
              <a:ln>
                <a:noFill/>
              </a:ln>
              <a:solidFill>
                <a:srgbClr val="EEEEEE"/>
              </a:solidFill>
              <a:effectLst/>
              <a:uLnTx/>
              <a:uFillTx/>
              <a:latin typeface="Raleway" panose="020B0604020202020204" charset="0"/>
              <a:sym typeface="Arial"/>
            </a:endParaRPr>
          </a:p>
        </p:txBody>
      </p:sp>
    </p:spTree>
    <p:extLst>
      <p:ext uri="{BB962C8B-B14F-4D97-AF65-F5344CB8AC3E}">
        <p14:creationId xmlns:p14="http://schemas.microsoft.com/office/powerpoint/2010/main" val="3772389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0A198CB-9684-42AC-B5AB-41354E198F49}"/>
              </a:ext>
            </a:extLst>
          </p:cNvPr>
          <p:cNvGrpSpPr/>
          <p:nvPr/>
        </p:nvGrpSpPr>
        <p:grpSpPr>
          <a:xfrm>
            <a:off x="2232813" y="512243"/>
            <a:ext cx="4226035" cy="1415772"/>
            <a:chOff x="2265680" y="1096329"/>
            <a:chExt cx="4226035" cy="1415772"/>
          </a:xfrm>
        </p:grpSpPr>
        <p:sp>
          <p:nvSpPr>
            <p:cNvPr id="7" name="Google Shape;1108;p59">
              <a:extLst>
                <a:ext uri="{FF2B5EF4-FFF2-40B4-BE49-F238E27FC236}">
                  <a16:creationId xmlns:a16="http://schemas.microsoft.com/office/drawing/2014/main" id="{4B206380-E2B5-4289-9E91-26FC3A73F155}"/>
                </a:ext>
              </a:extLst>
            </p:cNvPr>
            <p:cNvSpPr/>
            <p:nvPr/>
          </p:nvSpPr>
          <p:spPr>
            <a:xfrm>
              <a:off x="2265680" y="1188720"/>
              <a:ext cx="71120" cy="193040"/>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434343"/>
            </a:solidFill>
            <a:ln w="9525" cap="flat" cmpd="sng">
              <a:noFill/>
              <a:prstDash val="solid"/>
              <a:round/>
              <a:headEnd type="none" w="sm" len="sm"/>
              <a:tailEnd type="none" w="sm" len="sm"/>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3D3CB645-E442-4837-92AE-458A443DE7D8}"/>
                </a:ext>
              </a:extLst>
            </p:cNvPr>
            <p:cNvSpPr txBox="1"/>
            <p:nvPr/>
          </p:nvSpPr>
          <p:spPr>
            <a:xfrm>
              <a:off x="2396888" y="1096329"/>
              <a:ext cx="4094827" cy="1415772"/>
            </a:xfrm>
            <a:prstGeom prst="rect">
              <a:avLst/>
            </a:prstGeom>
            <a:noFill/>
          </p:spPr>
          <p:txBody>
            <a:bodyPr wrap="square">
              <a:spAutoFit/>
            </a:bodyPr>
            <a:lstStyle/>
            <a:p>
              <a:pPr lvl="0" algn="just">
                <a:defRPr/>
              </a:pPr>
              <a:r>
                <a:rPr lang="en-VN" i="1" dirty="0"/>
                <a:t>Chủ tịch Hồ Chí Minh phê phán những cái xấu, cái hèn, cái ác trong con người và trong xã hội, đồng thời nêu những cái tốt, cái hay của dân tộc, nhưng quan điểm của Người nêu cái hay, cái tốt cũng phải có chừng mực, không được phóng đại cũng không nên bịa đặt.</a:t>
              </a:r>
              <a:r>
                <a:rPr lang="en-VN" sz="1600" i="1" dirty="0"/>
                <a:t> </a:t>
              </a:r>
              <a:endParaRPr kumimoji="0" lang="vi-VN" sz="1600" i="1" u="none" strike="noStrike" kern="0" cap="none" spc="0" normalizeH="0" baseline="0" noProof="0" dirty="0">
                <a:ln>
                  <a:noFill/>
                </a:ln>
                <a:solidFill>
                  <a:srgbClr val="434343"/>
                </a:solidFill>
                <a:effectLst/>
                <a:uLnTx/>
                <a:uFillTx/>
                <a:latin typeface="Raleway" panose="020B0604020202020204" charset="0"/>
                <a:cs typeface="Arial"/>
                <a:sym typeface="Arial"/>
              </a:endParaRPr>
            </a:p>
          </p:txBody>
        </p:sp>
      </p:grpSp>
      <p:sp>
        <p:nvSpPr>
          <p:cNvPr id="11" name="Rectangle 10">
            <a:extLst>
              <a:ext uri="{FF2B5EF4-FFF2-40B4-BE49-F238E27FC236}">
                <a16:creationId xmlns:a16="http://schemas.microsoft.com/office/drawing/2014/main" id="{751C5DF6-39CA-4FD3-B0DC-5F4C04E47D38}"/>
              </a:ext>
            </a:extLst>
          </p:cNvPr>
          <p:cNvSpPr/>
          <p:nvPr/>
        </p:nvSpPr>
        <p:spPr>
          <a:xfrm>
            <a:off x="0" y="-10974"/>
            <a:ext cx="2012079" cy="26231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 name="Rectangle 4">
            <a:extLst>
              <a:ext uri="{FF2B5EF4-FFF2-40B4-BE49-F238E27FC236}">
                <a16:creationId xmlns:a16="http://schemas.microsoft.com/office/drawing/2014/main" id="{36793937-6A9A-45C9-BB15-CC22B51BD568}"/>
              </a:ext>
            </a:extLst>
          </p:cNvPr>
          <p:cNvSpPr/>
          <p:nvPr/>
        </p:nvSpPr>
        <p:spPr>
          <a:xfrm>
            <a:off x="6252783" y="0"/>
            <a:ext cx="602673" cy="56110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Rectangle 8">
            <a:extLst>
              <a:ext uri="{FF2B5EF4-FFF2-40B4-BE49-F238E27FC236}">
                <a16:creationId xmlns:a16="http://schemas.microsoft.com/office/drawing/2014/main" id="{0F2A3EA9-594E-4476-961B-0F01414D1772}"/>
              </a:ext>
            </a:extLst>
          </p:cNvPr>
          <p:cNvSpPr/>
          <p:nvPr/>
        </p:nvSpPr>
        <p:spPr>
          <a:xfrm>
            <a:off x="-9966" y="4582391"/>
            <a:ext cx="602673" cy="56110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0" name="Picture 2">
            <a:extLst>
              <a:ext uri="{FF2B5EF4-FFF2-40B4-BE49-F238E27FC236}">
                <a16:creationId xmlns:a16="http://schemas.microsoft.com/office/drawing/2014/main" id="{30EC431B-0412-4DFF-BA8A-BEDCA43A3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2548" y="3034029"/>
            <a:ext cx="2740193" cy="18633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person, old, group&#10;&#10;Description automatically generated">
            <a:extLst>
              <a:ext uri="{FF2B5EF4-FFF2-40B4-BE49-F238E27FC236}">
                <a16:creationId xmlns:a16="http://schemas.microsoft.com/office/drawing/2014/main" id="{BB4244A4-F24C-47AF-8111-BAC13B09C1A4}"/>
              </a:ext>
            </a:extLst>
          </p:cNvPr>
          <p:cNvPicPr>
            <a:picLocks noChangeAspect="1"/>
          </p:cNvPicPr>
          <p:nvPr/>
        </p:nvPicPr>
        <p:blipFill>
          <a:blip r:embed="rId3"/>
          <a:stretch>
            <a:fillRect/>
          </a:stretch>
        </p:blipFill>
        <p:spPr>
          <a:xfrm>
            <a:off x="8783162" y="-677053"/>
            <a:ext cx="2788661" cy="1855727"/>
          </a:xfrm>
          <a:prstGeom prst="rect">
            <a:avLst/>
          </a:prstGeom>
        </p:spPr>
      </p:pic>
      <p:grpSp>
        <p:nvGrpSpPr>
          <p:cNvPr id="6" name="Group 5">
            <a:extLst>
              <a:ext uri="{FF2B5EF4-FFF2-40B4-BE49-F238E27FC236}">
                <a16:creationId xmlns:a16="http://schemas.microsoft.com/office/drawing/2014/main" id="{FBA8EFC2-18F5-4E05-9FAF-D687433CBB94}"/>
              </a:ext>
            </a:extLst>
          </p:cNvPr>
          <p:cNvGrpSpPr/>
          <p:nvPr/>
        </p:nvGrpSpPr>
        <p:grpSpPr>
          <a:xfrm>
            <a:off x="350937" y="2969953"/>
            <a:ext cx="4091755" cy="1200329"/>
            <a:chOff x="350937" y="2969953"/>
            <a:chExt cx="4091755" cy="1200329"/>
          </a:xfrm>
        </p:grpSpPr>
        <p:sp>
          <p:nvSpPr>
            <p:cNvPr id="17" name="TextBox 16">
              <a:extLst>
                <a:ext uri="{FF2B5EF4-FFF2-40B4-BE49-F238E27FC236}">
                  <a16:creationId xmlns:a16="http://schemas.microsoft.com/office/drawing/2014/main" id="{FF1A1183-41C0-434F-B4B8-20186E02DD70}"/>
                </a:ext>
              </a:extLst>
            </p:cNvPr>
            <p:cNvSpPr txBox="1"/>
            <p:nvPr/>
          </p:nvSpPr>
          <p:spPr>
            <a:xfrm>
              <a:off x="422058" y="2969953"/>
              <a:ext cx="4020634" cy="1200329"/>
            </a:xfrm>
            <a:prstGeom prst="rect">
              <a:avLst/>
            </a:prstGeom>
            <a:noFill/>
          </p:spPr>
          <p:txBody>
            <a:bodyPr wrap="square">
              <a:spAutoFit/>
            </a:bodyPr>
            <a:lstStyle/>
            <a:p>
              <a:pPr lvl="0" algn="just">
                <a:defRPr/>
              </a:pPr>
              <a:r>
                <a:rPr lang="en-VN" i="1" dirty="0"/>
                <a:t>Kế thừa và phát huy những giá trị văn hóa truyền thống thì không nên giữ nguyên xi những yếu tố cũ mà phải lựa chọn, sàng lọc những yếu tố tích cực để phù hợp với thời đại mới.</a:t>
              </a:r>
              <a:br>
                <a:rPr lang="en-VN" i="1" dirty="0"/>
              </a:br>
              <a:endParaRPr kumimoji="0" lang="vi-VN" sz="1600" b="0" i="1" u="none" strike="noStrike" kern="0" cap="none" spc="0" normalizeH="0" baseline="0" noProof="0" dirty="0">
                <a:ln>
                  <a:noFill/>
                </a:ln>
                <a:solidFill>
                  <a:srgbClr val="434343"/>
                </a:solidFill>
                <a:effectLst/>
                <a:uLnTx/>
                <a:uFillTx/>
                <a:latin typeface="Raleway" panose="020B0604020202020204" charset="0"/>
                <a:cs typeface="Arial"/>
                <a:sym typeface="Arial"/>
              </a:endParaRPr>
            </a:p>
          </p:txBody>
        </p:sp>
        <p:sp>
          <p:nvSpPr>
            <p:cNvPr id="18" name="Google Shape;1108;p59">
              <a:extLst>
                <a:ext uri="{FF2B5EF4-FFF2-40B4-BE49-F238E27FC236}">
                  <a16:creationId xmlns:a16="http://schemas.microsoft.com/office/drawing/2014/main" id="{502670F5-4828-4EE9-B98B-4FCF3F54215E}"/>
                </a:ext>
              </a:extLst>
            </p:cNvPr>
            <p:cNvSpPr/>
            <p:nvPr/>
          </p:nvSpPr>
          <p:spPr>
            <a:xfrm>
              <a:off x="350937" y="3047001"/>
              <a:ext cx="71120" cy="193040"/>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434343"/>
            </a:solidFill>
            <a:ln w="9525" cap="flat" cmpd="sng">
              <a:noFill/>
              <a:prstDash val="solid"/>
              <a:round/>
              <a:headEnd type="none" w="sm" len="sm"/>
              <a:tailEnd type="none" w="sm" len="sm"/>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grpSp>
      <p:pic>
        <p:nvPicPr>
          <p:cNvPr id="19" name="Picture 2">
            <a:extLst>
              <a:ext uri="{FF2B5EF4-FFF2-40B4-BE49-F238E27FC236}">
                <a16:creationId xmlns:a16="http://schemas.microsoft.com/office/drawing/2014/main" id="{35B90867-3A05-4CA1-92A0-31E49BDA2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240" y="2612208"/>
            <a:ext cx="2800261" cy="233672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7AD01F6-5DCE-F24F-9D5A-B0F7A137277C}"/>
              </a:ext>
            </a:extLst>
          </p:cNvPr>
          <p:cNvSpPr txBox="1"/>
          <p:nvPr/>
        </p:nvSpPr>
        <p:spPr>
          <a:xfrm>
            <a:off x="182302" y="138881"/>
            <a:ext cx="1565257" cy="2277547"/>
          </a:xfrm>
          <a:prstGeom prst="rect">
            <a:avLst/>
          </a:prstGeom>
          <a:noFill/>
        </p:spPr>
        <p:txBody>
          <a:bodyPr wrap="square" rtlCol="0">
            <a:spAutoFit/>
          </a:bodyPr>
          <a:lstStyle/>
          <a:p>
            <a:pPr lvl="0" algn="ctr" fontAlgn="base">
              <a:defRPr/>
            </a:pPr>
            <a:r>
              <a:rPr lang="en-US" sz="2000" b="1" dirty="0">
                <a:solidFill>
                  <a:srgbClr val="EEEEEE"/>
                </a:solidFill>
                <a:latin typeface="Raleway" pitchFamily="2" charset="77"/>
              </a:rPr>
              <a:t>3.3. </a:t>
            </a:r>
            <a:r>
              <a:rPr lang="en-VN" b="1" dirty="0">
                <a:solidFill>
                  <a:srgbClr val="EEEEEE"/>
                </a:solidFill>
                <a:latin typeface="Raleway" pitchFamily="2" charset="77"/>
              </a:rPr>
              <a:t>Giữ gìn những giá trị văn hóa dân tộc phải gắn liền với loại bỏ những phong tục tập quán lạc hậu trong nhân dân.</a:t>
            </a:r>
            <a:r>
              <a:rPr lang="en-VN" sz="2000" b="1" dirty="0">
                <a:solidFill>
                  <a:srgbClr val="EEEEEE"/>
                </a:solidFill>
                <a:latin typeface="Raleway" pitchFamily="2" charset="77"/>
              </a:rPr>
              <a:t> </a:t>
            </a:r>
            <a:endParaRPr lang="vi-VN" sz="2000" b="1" dirty="0">
              <a:solidFill>
                <a:srgbClr val="EEEEEE"/>
              </a:solidFill>
              <a:latin typeface="Raleway" pitchFamily="2" charset="77"/>
            </a:endParaRPr>
          </a:p>
        </p:txBody>
      </p:sp>
    </p:spTree>
    <p:extLst>
      <p:ext uri="{BB962C8B-B14F-4D97-AF65-F5344CB8AC3E}">
        <p14:creationId xmlns:p14="http://schemas.microsoft.com/office/powerpoint/2010/main" val="1275423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0A198CB-9684-42AC-B5AB-41354E198F49}"/>
              </a:ext>
            </a:extLst>
          </p:cNvPr>
          <p:cNvGrpSpPr/>
          <p:nvPr/>
        </p:nvGrpSpPr>
        <p:grpSpPr>
          <a:xfrm>
            <a:off x="2232813" y="512243"/>
            <a:ext cx="4226035" cy="1600438"/>
            <a:chOff x="2265680" y="1096329"/>
            <a:chExt cx="4226035" cy="1600438"/>
          </a:xfrm>
        </p:grpSpPr>
        <p:sp>
          <p:nvSpPr>
            <p:cNvPr id="7" name="Google Shape;1108;p59">
              <a:extLst>
                <a:ext uri="{FF2B5EF4-FFF2-40B4-BE49-F238E27FC236}">
                  <a16:creationId xmlns:a16="http://schemas.microsoft.com/office/drawing/2014/main" id="{4B206380-E2B5-4289-9E91-26FC3A73F155}"/>
                </a:ext>
              </a:extLst>
            </p:cNvPr>
            <p:cNvSpPr/>
            <p:nvPr/>
          </p:nvSpPr>
          <p:spPr>
            <a:xfrm>
              <a:off x="2265680" y="1188720"/>
              <a:ext cx="71120" cy="193040"/>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434343"/>
            </a:solidFill>
            <a:ln w="9525" cap="flat" cmpd="sng">
              <a:noFill/>
              <a:prstDash val="solid"/>
              <a:round/>
              <a:headEnd type="none" w="sm" len="sm"/>
              <a:tailEnd type="none" w="sm" len="sm"/>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3D3CB645-E442-4837-92AE-458A443DE7D8}"/>
                </a:ext>
              </a:extLst>
            </p:cNvPr>
            <p:cNvSpPr txBox="1"/>
            <p:nvPr/>
          </p:nvSpPr>
          <p:spPr>
            <a:xfrm>
              <a:off x="2396888" y="1096329"/>
              <a:ext cx="4094827" cy="1600438"/>
            </a:xfrm>
            <a:prstGeom prst="rect">
              <a:avLst/>
            </a:prstGeom>
            <a:noFill/>
          </p:spPr>
          <p:txBody>
            <a:bodyPr wrap="square">
              <a:spAutoFit/>
            </a:bodyPr>
            <a:lstStyle/>
            <a:p>
              <a:pPr lvl="0" algn="just">
                <a:defRPr/>
              </a:pPr>
              <a:r>
                <a:rPr lang="en-VN" i="1" dirty="0"/>
                <a:t>Trong tác phẩm Đời sống mới, Chủ tịch Hồ Chí Minh chỉ rõ xây dựng lối sống mới phải phù hợp với điều kiện mới trên cơ sở kế thừa những tinh hoa truyền thống dân tộc. Nguyên tắc xây dựng lối sống mới, nếp sống mới là vận động tự nguyện, không áp đặt, không bắt buộc và phải phù hợp từng đối tượng. </a:t>
              </a:r>
              <a:endParaRPr kumimoji="0" lang="vi-VN" sz="1600" i="1" u="none" strike="noStrike" kern="0" cap="none" spc="0" normalizeH="0" baseline="0" noProof="0" dirty="0">
                <a:ln>
                  <a:noFill/>
                </a:ln>
                <a:solidFill>
                  <a:srgbClr val="434343"/>
                </a:solidFill>
                <a:effectLst/>
                <a:uLnTx/>
                <a:uFillTx/>
                <a:latin typeface="Raleway" panose="020B0604020202020204" charset="0"/>
                <a:cs typeface="Arial"/>
                <a:sym typeface="Arial"/>
              </a:endParaRPr>
            </a:p>
          </p:txBody>
        </p:sp>
      </p:grpSp>
      <p:sp>
        <p:nvSpPr>
          <p:cNvPr id="11" name="Rectangle 10">
            <a:extLst>
              <a:ext uri="{FF2B5EF4-FFF2-40B4-BE49-F238E27FC236}">
                <a16:creationId xmlns:a16="http://schemas.microsoft.com/office/drawing/2014/main" id="{751C5DF6-39CA-4FD3-B0DC-5F4C04E47D38}"/>
              </a:ext>
            </a:extLst>
          </p:cNvPr>
          <p:cNvSpPr/>
          <p:nvPr/>
        </p:nvSpPr>
        <p:spPr>
          <a:xfrm>
            <a:off x="0" y="-10974"/>
            <a:ext cx="2012079" cy="26231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 name="Rectangle 4">
            <a:extLst>
              <a:ext uri="{FF2B5EF4-FFF2-40B4-BE49-F238E27FC236}">
                <a16:creationId xmlns:a16="http://schemas.microsoft.com/office/drawing/2014/main" id="{36793937-6A9A-45C9-BB15-CC22B51BD568}"/>
              </a:ext>
            </a:extLst>
          </p:cNvPr>
          <p:cNvSpPr/>
          <p:nvPr/>
        </p:nvSpPr>
        <p:spPr>
          <a:xfrm>
            <a:off x="6252783" y="0"/>
            <a:ext cx="602673" cy="56110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Rectangle 8">
            <a:extLst>
              <a:ext uri="{FF2B5EF4-FFF2-40B4-BE49-F238E27FC236}">
                <a16:creationId xmlns:a16="http://schemas.microsoft.com/office/drawing/2014/main" id="{0F2A3EA9-594E-4476-961B-0F01414D1772}"/>
              </a:ext>
            </a:extLst>
          </p:cNvPr>
          <p:cNvSpPr/>
          <p:nvPr/>
        </p:nvSpPr>
        <p:spPr>
          <a:xfrm>
            <a:off x="-9966" y="4582391"/>
            <a:ext cx="602673" cy="56110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0" name="Picture 2">
            <a:extLst>
              <a:ext uri="{FF2B5EF4-FFF2-40B4-BE49-F238E27FC236}">
                <a16:creationId xmlns:a16="http://schemas.microsoft.com/office/drawing/2014/main" id="{30EC431B-0412-4DFF-BA8A-BEDCA43A3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2548" y="3034029"/>
            <a:ext cx="2740193" cy="18633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person, old, group&#10;&#10;Description automatically generated">
            <a:extLst>
              <a:ext uri="{FF2B5EF4-FFF2-40B4-BE49-F238E27FC236}">
                <a16:creationId xmlns:a16="http://schemas.microsoft.com/office/drawing/2014/main" id="{BB4244A4-F24C-47AF-8111-BAC13B09C1A4}"/>
              </a:ext>
            </a:extLst>
          </p:cNvPr>
          <p:cNvPicPr>
            <a:picLocks noChangeAspect="1"/>
          </p:cNvPicPr>
          <p:nvPr/>
        </p:nvPicPr>
        <p:blipFill>
          <a:blip r:embed="rId3"/>
          <a:stretch>
            <a:fillRect/>
          </a:stretch>
        </p:blipFill>
        <p:spPr>
          <a:xfrm>
            <a:off x="8783162" y="-677053"/>
            <a:ext cx="2788661" cy="1855727"/>
          </a:xfrm>
          <a:prstGeom prst="rect">
            <a:avLst/>
          </a:prstGeom>
        </p:spPr>
      </p:pic>
      <p:grpSp>
        <p:nvGrpSpPr>
          <p:cNvPr id="6" name="Group 5">
            <a:extLst>
              <a:ext uri="{FF2B5EF4-FFF2-40B4-BE49-F238E27FC236}">
                <a16:creationId xmlns:a16="http://schemas.microsoft.com/office/drawing/2014/main" id="{FBA8EFC2-18F5-4E05-9FAF-D687433CBB94}"/>
              </a:ext>
            </a:extLst>
          </p:cNvPr>
          <p:cNvGrpSpPr/>
          <p:nvPr/>
        </p:nvGrpSpPr>
        <p:grpSpPr>
          <a:xfrm>
            <a:off x="350937" y="2969953"/>
            <a:ext cx="4091755" cy="954107"/>
            <a:chOff x="350937" y="2969953"/>
            <a:chExt cx="4091755" cy="954107"/>
          </a:xfrm>
        </p:grpSpPr>
        <p:sp>
          <p:nvSpPr>
            <p:cNvPr id="17" name="TextBox 16">
              <a:extLst>
                <a:ext uri="{FF2B5EF4-FFF2-40B4-BE49-F238E27FC236}">
                  <a16:creationId xmlns:a16="http://schemas.microsoft.com/office/drawing/2014/main" id="{FF1A1183-41C0-434F-B4B8-20186E02DD70}"/>
                </a:ext>
              </a:extLst>
            </p:cNvPr>
            <p:cNvSpPr txBox="1"/>
            <p:nvPr/>
          </p:nvSpPr>
          <p:spPr>
            <a:xfrm>
              <a:off x="422058" y="2969953"/>
              <a:ext cx="4020634" cy="954107"/>
            </a:xfrm>
            <a:prstGeom prst="rect">
              <a:avLst/>
            </a:prstGeom>
            <a:noFill/>
          </p:spPr>
          <p:txBody>
            <a:bodyPr wrap="square">
              <a:spAutoFit/>
            </a:bodyPr>
            <a:lstStyle/>
            <a:p>
              <a:pPr lvl="0" algn="just">
                <a:defRPr/>
              </a:pPr>
              <a:r>
                <a:rPr lang="en-VN" i="1" dirty="0"/>
                <a:t>Đời sống mới không phải là cái gì cũ cũng bỏ hết, không phải cái gì cũng làm mới, cái gì cũ mà xấu thì phải bỏ và cái gì cũ mà tốt, thì phải phát triển thêm </a:t>
              </a:r>
              <a:endParaRPr kumimoji="0" lang="vi-VN" sz="1600" b="0" i="1" u="none" strike="noStrike" kern="0" cap="none" spc="0" normalizeH="0" baseline="0" noProof="0" dirty="0">
                <a:ln>
                  <a:noFill/>
                </a:ln>
                <a:solidFill>
                  <a:srgbClr val="434343"/>
                </a:solidFill>
                <a:effectLst/>
                <a:uLnTx/>
                <a:uFillTx/>
                <a:latin typeface="Raleway" panose="020B0604020202020204" charset="0"/>
                <a:cs typeface="Arial"/>
                <a:sym typeface="Arial"/>
              </a:endParaRPr>
            </a:p>
          </p:txBody>
        </p:sp>
        <p:sp>
          <p:nvSpPr>
            <p:cNvPr id="18" name="Google Shape;1108;p59">
              <a:extLst>
                <a:ext uri="{FF2B5EF4-FFF2-40B4-BE49-F238E27FC236}">
                  <a16:creationId xmlns:a16="http://schemas.microsoft.com/office/drawing/2014/main" id="{502670F5-4828-4EE9-B98B-4FCF3F54215E}"/>
                </a:ext>
              </a:extLst>
            </p:cNvPr>
            <p:cNvSpPr/>
            <p:nvPr/>
          </p:nvSpPr>
          <p:spPr>
            <a:xfrm>
              <a:off x="350937" y="3047001"/>
              <a:ext cx="71120" cy="193040"/>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434343"/>
            </a:solidFill>
            <a:ln w="9525" cap="flat" cmpd="sng">
              <a:noFill/>
              <a:prstDash val="solid"/>
              <a:round/>
              <a:headEnd type="none" w="sm" len="sm"/>
              <a:tailEnd type="none" w="sm" len="sm"/>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grpSp>
      <p:pic>
        <p:nvPicPr>
          <p:cNvPr id="19" name="Picture 2">
            <a:extLst>
              <a:ext uri="{FF2B5EF4-FFF2-40B4-BE49-F238E27FC236}">
                <a16:creationId xmlns:a16="http://schemas.microsoft.com/office/drawing/2014/main" id="{35B90867-3A05-4CA1-92A0-31E49BDA2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240" y="2612208"/>
            <a:ext cx="2800261" cy="233672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179A659-3A94-804B-A5A4-EFEA13EF09A0}"/>
              </a:ext>
            </a:extLst>
          </p:cNvPr>
          <p:cNvSpPr txBox="1"/>
          <p:nvPr/>
        </p:nvSpPr>
        <p:spPr>
          <a:xfrm>
            <a:off x="182302" y="138881"/>
            <a:ext cx="1565257" cy="2277547"/>
          </a:xfrm>
          <a:prstGeom prst="rect">
            <a:avLst/>
          </a:prstGeom>
          <a:noFill/>
        </p:spPr>
        <p:txBody>
          <a:bodyPr wrap="square" rtlCol="0">
            <a:spAutoFit/>
          </a:bodyPr>
          <a:lstStyle/>
          <a:p>
            <a:pPr lvl="0" algn="ctr" fontAlgn="base">
              <a:defRPr/>
            </a:pPr>
            <a:r>
              <a:rPr lang="en-US" sz="2000" b="1" dirty="0">
                <a:solidFill>
                  <a:srgbClr val="EEEEEE"/>
                </a:solidFill>
                <a:latin typeface="Raleway" pitchFamily="2" charset="77"/>
              </a:rPr>
              <a:t>3.3. </a:t>
            </a:r>
            <a:r>
              <a:rPr lang="en-VN" b="1" dirty="0">
                <a:solidFill>
                  <a:srgbClr val="EEEEEE"/>
                </a:solidFill>
                <a:latin typeface="Raleway" pitchFamily="2" charset="77"/>
              </a:rPr>
              <a:t>Giữ gìn những giá trị văn hóa dân tộc phải gắn liền với loại bỏ những phong tục tập quán lạc hậu trong nhân dân.</a:t>
            </a:r>
            <a:r>
              <a:rPr lang="en-VN" sz="2000" b="1" dirty="0">
                <a:solidFill>
                  <a:srgbClr val="EEEEEE"/>
                </a:solidFill>
                <a:latin typeface="Raleway" pitchFamily="2" charset="77"/>
              </a:rPr>
              <a:t> </a:t>
            </a:r>
            <a:endParaRPr lang="vi-VN" sz="2000" b="1" dirty="0">
              <a:solidFill>
                <a:srgbClr val="EEEEEE"/>
              </a:solidFill>
              <a:latin typeface="Raleway" pitchFamily="2" charset="77"/>
            </a:endParaRPr>
          </a:p>
        </p:txBody>
      </p:sp>
    </p:spTree>
    <p:extLst>
      <p:ext uri="{BB962C8B-B14F-4D97-AF65-F5344CB8AC3E}">
        <p14:creationId xmlns:p14="http://schemas.microsoft.com/office/powerpoint/2010/main" val="2611335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Heptagon 27">
            <a:extLst>
              <a:ext uri="{FF2B5EF4-FFF2-40B4-BE49-F238E27FC236}">
                <a16:creationId xmlns:a16="http://schemas.microsoft.com/office/drawing/2014/main" id="{28C77B37-FA82-4098-A543-15C5AF62E778}"/>
              </a:ext>
            </a:extLst>
          </p:cNvPr>
          <p:cNvSpPr/>
          <p:nvPr/>
        </p:nvSpPr>
        <p:spPr>
          <a:xfrm rot="20444599">
            <a:off x="594976" y="4080763"/>
            <a:ext cx="1932068" cy="1779489"/>
          </a:xfrm>
          <a:prstGeom prst="heptagon">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3">
            <a:extLst>
              <a:ext uri="{FF2B5EF4-FFF2-40B4-BE49-F238E27FC236}">
                <a16:creationId xmlns:a16="http://schemas.microsoft.com/office/drawing/2014/main" id="{3799FDFF-7008-46A5-9820-8EFB0A5F98A8}"/>
              </a:ext>
            </a:extLst>
          </p:cNvPr>
          <p:cNvSpPr>
            <a:spLocks noGrp="1"/>
          </p:cNvSpPr>
          <p:nvPr>
            <p:ph type="subTitle" idx="1"/>
          </p:nvPr>
        </p:nvSpPr>
        <p:spPr>
          <a:xfrm>
            <a:off x="480513" y="1585108"/>
            <a:ext cx="5935797" cy="540592"/>
          </a:xfrm>
        </p:spPr>
        <p:txBody>
          <a:bodyPr/>
          <a:lstStyle/>
          <a:p>
            <a:pPr algn="l"/>
            <a:br>
              <a:rPr lang="vi-VN" sz="1200" dirty="0"/>
            </a:br>
            <a:endParaRPr lang="en-US" sz="1200" b="0" i="0" u="none" strike="noStrike" dirty="0">
              <a:solidFill>
                <a:schemeClr val="tx1"/>
              </a:solidFill>
              <a:effectLst/>
              <a:latin typeface="Raleway" panose="020B0604020202020204" charset="0"/>
            </a:endParaRPr>
          </a:p>
        </p:txBody>
      </p:sp>
      <p:sp>
        <p:nvSpPr>
          <p:cNvPr id="13" name="Google Shape;219;p35">
            <a:extLst>
              <a:ext uri="{FF2B5EF4-FFF2-40B4-BE49-F238E27FC236}">
                <a16:creationId xmlns:a16="http://schemas.microsoft.com/office/drawing/2014/main" id="{D0B612F1-3991-4A91-A323-F3D9D4230B3E}"/>
              </a:ext>
            </a:extLst>
          </p:cNvPr>
          <p:cNvSpPr txBox="1">
            <a:spLocks/>
          </p:cNvSpPr>
          <p:nvPr/>
        </p:nvSpPr>
        <p:spPr>
          <a:xfrm>
            <a:off x="1373081" y="348791"/>
            <a:ext cx="4150660" cy="380048"/>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sz="1600" b="1" dirty="0">
                <a:solidFill>
                  <a:srgbClr val="434343"/>
                </a:solidFill>
                <a:latin typeface="Raleway" pitchFamily="2" charset="77"/>
              </a:rPr>
              <a:t>3.4. </a:t>
            </a:r>
            <a:r>
              <a:rPr lang="en-VN" sz="1600" b="1" dirty="0">
                <a:solidFill>
                  <a:srgbClr val="434343"/>
                </a:solidFill>
                <a:latin typeface="Raleway" pitchFamily="2" charset="77"/>
              </a:rPr>
              <a:t>đối với cán bộ làm công tác văn hóa </a:t>
            </a:r>
            <a:endParaRPr lang="en-US" sz="1600" b="1" dirty="0">
              <a:solidFill>
                <a:srgbClr val="434343"/>
              </a:solidFill>
              <a:latin typeface="Raleway" pitchFamily="2" charset="77"/>
            </a:endParaRPr>
          </a:p>
        </p:txBody>
      </p:sp>
      <p:sp>
        <p:nvSpPr>
          <p:cNvPr id="14" name="Title 2">
            <a:extLst>
              <a:ext uri="{FF2B5EF4-FFF2-40B4-BE49-F238E27FC236}">
                <a16:creationId xmlns:a16="http://schemas.microsoft.com/office/drawing/2014/main" id="{82EB59DF-737F-428B-8759-CD65A0284667}"/>
              </a:ext>
            </a:extLst>
          </p:cNvPr>
          <p:cNvSpPr txBox="1">
            <a:spLocks/>
          </p:cNvSpPr>
          <p:nvPr/>
        </p:nvSpPr>
        <p:spPr>
          <a:xfrm>
            <a:off x="1091093" y="964718"/>
            <a:ext cx="5503126" cy="528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just"/>
            <a:r>
              <a:rPr lang="en-VN" sz="1200" dirty="0">
                <a:latin typeface="Raleway" pitchFamily="2" charset="77"/>
              </a:rPr>
              <a:t>Chủ tịch Hồ Chí Minh đã đặt ra yêu cầu cán bộ văn hóa nói riêng cũng như đội ngũ cán bộ nói chung phải rèn luyện tư tưởng, có lập trường chính trị, có ý chí phấn đấu và tinh thần trách nhiệm. </a:t>
            </a:r>
            <a:endParaRPr lang="en-US" sz="1200" b="0" dirty="0">
              <a:solidFill>
                <a:srgbClr val="434343"/>
              </a:solidFill>
              <a:latin typeface="Raleway" pitchFamily="2" charset="77"/>
            </a:endParaRPr>
          </a:p>
        </p:txBody>
      </p:sp>
      <p:sp>
        <p:nvSpPr>
          <p:cNvPr id="29" name="Heptagon 28">
            <a:extLst>
              <a:ext uri="{FF2B5EF4-FFF2-40B4-BE49-F238E27FC236}">
                <a16:creationId xmlns:a16="http://schemas.microsoft.com/office/drawing/2014/main" id="{7F19A673-4433-4164-84E7-EF9FD24EFEAE}"/>
              </a:ext>
            </a:extLst>
          </p:cNvPr>
          <p:cNvSpPr/>
          <p:nvPr/>
        </p:nvSpPr>
        <p:spPr>
          <a:xfrm rot="962159">
            <a:off x="4277913" y="4282405"/>
            <a:ext cx="862082" cy="794002"/>
          </a:xfrm>
          <a:prstGeom prst="heptagon">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ptagon 30">
            <a:extLst>
              <a:ext uri="{FF2B5EF4-FFF2-40B4-BE49-F238E27FC236}">
                <a16:creationId xmlns:a16="http://schemas.microsoft.com/office/drawing/2014/main" id="{2D5CADF0-E66F-4C82-A7E2-6906E5FFE51C}"/>
              </a:ext>
            </a:extLst>
          </p:cNvPr>
          <p:cNvSpPr/>
          <p:nvPr/>
        </p:nvSpPr>
        <p:spPr>
          <a:xfrm rot="962159">
            <a:off x="2655799" y="4419552"/>
            <a:ext cx="482949" cy="444810"/>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ptagon 36">
            <a:extLst>
              <a:ext uri="{FF2B5EF4-FFF2-40B4-BE49-F238E27FC236}">
                <a16:creationId xmlns:a16="http://schemas.microsoft.com/office/drawing/2014/main" id="{10149CD1-57DA-4EE6-A26B-164FECC0DF5F}"/>
              </a:ext>
            </a:extLst>
          </p:cNvPr>
          <p:cNvSpPr/>
          <p:nvPr/>
        </p:nvSpPr>
        <p:spPr>
          <a:xfrm rot="20015640">
            <a:off x="5678943" y="-473711"/>
            <a:ext cx="1316691" cy="1212710"/>
          </a:xfrm>
          <a:prstGeom prst="heptagon">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ptagon 37">
            <a:extLst>
              <a:ext uri="{FF2B5EF4-FFF2-40B4-BE49-F238E27FC236}">
                <a16:creationId xmlns:a16="http://schemas.microsoft.com/office/drawing/2014/main" id="{5D301337-5436-4D88-BE9F-3FBDD5A8F25C}"/>
              </a:ext>
            </a:extLst>
          </p:cNvPr>
          <p:cNvSpPr/>
          <p:nvPr/>
        </p:nvSpPr>
        <p:spPr>
          <a:xfrm rot="962159">
            <a:off x="6531222" y="428481"/>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eptagon 38">
            <a:extLst>
              <a:ext uri="{FF2B5EF4-FFF2-40B4-BE49-F238E27FC236}">
                <a16:creationId xmlns:a16="http://schemas.microsoft.com/office/drawing/2014/main" id="{AF00DF79-19D5-465D-A0E6-5A042683102B}"/>
              </a:ext>
            </a:extLst>
          </p:cNvPr>
          <p:cNvSpPr/>
          <p:nvPr/>
        </p:nvSpPr>
        <p:spPr>
          <a:xfrm rot="962159">
            <a:off x="5107501" y="3781780"/>
            <a:ext cx="862082" cy="794002"/>
          </a:xfrm>
          <a:prstGeom prst="heptagon">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ptagon 39">
            <a:extLst>
              <a:ext uri="{FF2B5EF4-FFF2-40B4-BE49-F238E27FC236}">
                <a16:creationId xmlns:a16="http://schemas.microsoft.com/office/drawing/2014/main" id="{831A3595-A7DD-4E69-8B9D-DE7CA7F9D705}"/>
              </a:ext>
            </a:extLst>
          </p:cNvPr>
          <p:cNvSpPr/>
          <p:nvPr/>
        </p:nvSpPr>
        <p:spPr>
          <a:xfrm rot="962159">
            <a:off x="-146188" y="-87430"/>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86BE930-6A98-410A-9EED-210F16F08240}"/>
              </a:ext>
            </a:extLst>
          </p:cNvPr>
          <p:cNvSpPr/>
          <p:nvPr/>
        </p:nvSpPr>
        <p:spPr>
          <a:xfrm>
            <a:off x="-3017520" y="-853441"/>
            <a:ext cx="1341120" cy="1236672"/>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6A1CEC3-706D-4F0B-ADA0-79D99E3CD135}"/>
              </a:ext>
            </a:extLst>
          </p:cNvPr>
          <p:cNvSpPr/>
          <p:nvPr/>
        </p:nvSpPr>
        <p:spPr>
          <a:xfrm>
            <a:off x="5735242" y="7162324"/>
            <a:ext cx="1527554" cy="1402556"/>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E1095DF-82D6-42C6-A912-FF457DEE21DC}"/>
              </a:ext>
            </a:extLst>
          </p:cNvPr>
          <p:cNvPicPr>
            <a:picLocks noChangeAspect="1"/>
          </p:cNvPicPr>
          <p:nvPr/>
        </p:nvPicPr>
        <p:blipFill>
          <a:blip r:embed="rId3"/>
          <a:stretch>
            <a:fillRect/>
          </a:stretch>
        </p:blipFill>
        <p:spPr>
          <a:xfrm>
            <a:off x="584211" y="834333"/>
            <a:ext cx="359695" cy="365792"/>
          </a:xfrm>
          <a:prstGeom prst="rect">
            <a:avLst/>
          </a:prstGeom>
        </p:spPr>
      </p:pic>
      <p:sp>
        <p:nvSpPr>
          <p:cNvPr id="19" name="Title 2">
            <a:extLst>
              <a:ext uri="{FF2B5EF4-FFF2-40B4-BE49-F238E27FC236}">
                <a16:creationId xmlns:a16="http://schemas.microsoft.com/office/drawing/2014/main" id="{A20E8791-25B6-47FC-BED4-4BA736985F7B}"/>
              </a:ext>
            </a:extLst>
          </p:cNvPr>
          <p:cNvSpPr txBox="1">
            <a:spLocks/>
          </p:cNvSpPr>
          <p:nvPr/>
        </p:nvSpPr>
        <p:spPr>
          <a:xfrm>
            <a:off x="1031084" y="1629970"/>
            <a:ext cx="5503126" cy="5405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just"/>
            <a:r>
              <a:rPr lang="en-VN" sz="1200" dirty="0">
                <a:latin typeface="Raleway" pitchFamily="2" charset="77"/>
              </a:rPr>
              <a:t>Cán bộ văn hóa phải ra sức học tập, học lịch sử, am hiểu văn hóa Việt Nam và văn hóa thế giới, phải sử dụng thành thạo ngoại ngữ. Năng lực và phẩm chất của người cán bộ văn hóa phải qua huấn luyện, rèn luyện</a:t>
            </a:r>
            <a:endParaRPr lang="en-US" sz="1200" b="0" dirty="0">
              <a:solidFill>
                <a:srgbClr val="434343"/>
              </a:solidFill>
              <a:latin typeface="Raleway" pitchFamily="2" charset="77"/>
            </a:endParaRPr>
          </a:p>
        </p:txBody>
      </p:sp>
      <p:sp>
        <p:nvSpPr>
          <p:cNvPr id="21" name="Title 2">
            <a:extLst>
              <a:ext uri="{FF2B5EF4-FFF2-40B4-BE49-F238E27FC236}">
                <a16:creationId xmlns:a16="http://schemas.microsoft.com/office/drawing/2014/main" id="{13FC68F6-0E1F-4ED9-9F83-AC8A7702599F}"/>
              </a:ext>
            </a:extLst>
          </p:cNvPr>
          <p:cNvSpPr txBox="1">
            <a:spLocks/>
          </p:cNvSpPr>
          <p:nvPr/>
        </p:nvSpPr>
        <p:spPr>
          <a:xfrm>
            <a:off x="1031084" y="2460822"/>
            <a:ext cx="5503126" cy="528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just"/>
            <a:r>
              <a:rPr lang="en-VN" sz="1200" dirty="0">
                <a:latin typeface="Raleway" pitchFamily="2" charset="77"/>
              </a:rPr>
              <a:t>Huấn luyện cán bộ văn hóa giúp cán bộ nắm được những kiến thức cơ bản về lịch sử, văn hóa, địa lý, xã hội, chính trị, khoa học tự nhiên để đào tạo ra đội ngũ cán bộ thực sự trở thành người có trình độ, chuyên môn đáp ứng nhiệm vụ được giao. </a:t>
            </a:r>
            <a:endParaRPr lang="en-US" sz="1200" b="0" dirty="0">
              <a:solidFill>
                <a:srgbClr val="434343"/>
              </a:solidFill>
              <a:latin typeface="Raleway" pitchFamily="2" charset="77"/>
            </a:endParaRPr>
          </a:p>
        </p:txBody>
      </p:sp>
      <p:sp>
        <p:nvSpPr>
          <p:cNvPr id="23" name="Title 2">
            <a:extLst>
              <a:ext uri="{FF2B5EF4-FFF2-40B4-BE49-F238E27FC236}">
                <a16:creationId xmlns:a16="http://schemas.microsoft.com/office/drawing/2014/main" id="{E5CD9A46-71E8-4578-AF72-DD0B2A6D2F6C}"/>
              </a:ext>
            </a:extLst>
          </p:cNvPr>
          <p:cNvSpPr txBox="1">
            <a:spLocks/>
          </p:cNvSpPr>
          <p:nvPr/>
        </p:nvSpPr>
        <p:spPr>
          <a:xfrm>
            <a:off x="995893" y="3449029"/>
            <a:ext cx="5503126" cy="528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l"/>
            <a:r>
              <a:rPr lang="en-VN" sz="1200" dirty="0">
                <a:latin typeface="Raleway" pitchFamily="2" charset="77"/>
              </a:rPr>
              <a:t>Người còn nhắc nhở lãnh đạo cơ quan hay người phụ trách về văn hóa nên có kế hoạch mở lớp đào tạo bồi dưỡng cán bộ văn hóa còn yếu kém về lịch sử, văn hóa, sắp xếp theo trình độ cao hay thấp không nên sắp xếp theo thứ bậc. </a:t>
            </a:r>
            <a:br>
              <a:rPr lang="en-VN" sz="1200" dirty="0">
                <a:latin typeface="Raleway" pitchFamily="2" charset="77"/>
              </a:rPr>
            </a:br>
            <a:endParaRPr lang="en-US" sz="1200" b="0" dirty="0">
              <a:solidFill>
                <a:srgbClr val="434343"/>
              </a:solidFill>
              <a:latin typeface="Raleway" pitchFamily="2" charset="77"/>
            </a:endParaRPr>
          </a:p>
        </p:txBody>
      </p:sp>
      <p:pic>
        <p:nvPicPr>
          <p:cNvPr id="5" name="Picture 4">
            <a:extLst>
              <a:ext uri="{FF2B5EF4-FFF2-40B4-BE49-F238E27FC236}">
                <a16:creationId xmlns:a16="http://schemas.microsoft.com/office/drawing/2014/main" id="{461F3AA4-7251-4AF6-9C99-B474D9105222}"/>
              </a:ext>
            </a:extLst>
          </p:cNvPr>
          <p:cNvPicPr>
            <a:picLocks noChangeAspect="1"/>
          </p:cNvPicPr>
          <p:nvPr/>
        </p:nvPicPr>
        <p:blipFill>
          <a:blip r:embed="rId3"/>
          <a:stretch>
            <a:fillRect/>
          </a:stretch>
        </p:blipFill>
        <p:spPr>
          <a:xfrm>
            <a:off x="584210" y="1489612"/>
            <a:ext cx="359695" cy="365792"/>
          </a:xfrm>
          <a:prstGeom prst="rect">
            <a:avLst/>
          </a:prstGeom>
        </p:spPr>
      </p:pic>
      <p:pic>
        <p:nvPicPr>
          <p:cNvPr id="6" name="Picture 5">
            <a:extLst>
              <a:ext uri="{FF2B5EF4-FFF2-40B4-BE49-F238E27FC236}">
                <a16:creationId xmlns:a16="http://schemas.microsoft.com/office/drawing/2014/main" id="{E4E52C5F-5B3C-4BD0-8531-792D528A862C}"/>
              </a:ext>
            </a:extLst>
          </p:cNvPr>
          <p:cNvPicPr>
            <a:picLocks noChangeAspect="1"/>
          </p:cNvPicPr>
          <p:nvPr/>
        </p:nvPicPr>
        <p:blipFill>
          <a:blip r:embed="rId3"/>
          <a:stretch>
            <a:fillRect/>
          </a:stretch>
        </p:blipFill>
        <p:spPr>
          <a:xfrm>
            <a:off x="584210" y="2170562"/>
            <a:ext cx="359695" cy="365792"/>
          </a:xfrm>
          <a:prstGeom prst="rect">
            <a:avLst/>
          </a:prstGeom>
        </p:spPr>
      </p:pic>
      <p:pic>
        <p:nvPicPr>
          <p:cNvPr id="24" name="Picture 23">
            <a:extLst>
              <a:ext uri="{FF2B5EF4-FFF2-40B4-BE49-F238E27FC236}">
                <a16:creationId xmlns:a16="http://schemas.microsoft.com/office/drawing/2014/main" id="{D59CB331-3768-4E09-9DA0-41B1893D2580}"/>
              </a:ext>
            </a:extLst>
          </p:cNvPr>
          <p:cNvPicPr>
            <a:picLocks noChangeAspect="1"/>
          </p:cNvPicPr>
          <p:nvPr/>
        </p:nvPicPr>
        <p:blipFill>
          <a:blip r:embed="rId3"/>
          <a:stretch>
            <a:fillRect/>
          </a:stretch>
        </p:blipFill>
        <p:spPr>
          <a:xfrm>
            <a:off x="562652" y="2910980"/>
            <a:ext cx="359695" cy="365792"/>
          </a:xfrm>
          <a:prstGeom prst="rect">
            <a:avLst/>
          </a:prstGeom>
        </p:spPr>
      </p:pic>
    </p:spTree>
    <p:extLst>
      <p:ext uri="{BB962C8B-B14F-4D97-AF65-F5344CB8AC3E}">
        <p14:creationId xmlns:p14="http://schemas.microsoft.com/office/powerpoint/2010/main" val="212183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4" grpId="0"/>
      <p:bldP spid="19" grpId="0"/>
      <p:bldP spid="21" grpId="0"/>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Heptagon 27">
            <a:extLst>
              <a:ext uri="{FF2B5EF4-FFF2-40B4-BE49-F238E27FC236}">
                <a16:creationId xmlns:a16="http://schemas.microsoft.com/office/drawing/2014/main" id="{28C77B37-FA82-4098-A543-15C5AF62E778}"/>
              </a:ext>
            </a:extLst>
          </p:cNvPr>
          <p:cNvSpPr/>
          <p:nvPr/>
        </p:nvSpPr>
        <p:spPr>
          <a:xfrm rot="20444599">
            <a:off x="594976" y="4080763"/>
            <a:ext cx="1932068" cy="1779489"/>
          </a:xfrm>
          <a:prstGeom prst="heptagon">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aleway" pitchFamily="2" charset="77"/>
            </a:endParaRPr>
          </a:p>
        </p:txBody>
      </p:sp>
      <p:sp>
        <p:nvSpPr>
          <p:cNvPr id="4" name="Subtitle 3">
            <a:extLst>
              <a:ext uri="{FF2B5EF4-FFF2-40B4-BE49-F238E27FC236}">
                <a16:creationId xmlns:a16="http://schemas.microsoft.com/office/drawing/2014/main" id="{3799FDFF-7008-46A5-9820-8EFB0A5F98A8}"/>
              </a:ext>
            </a:extLst>
          </p:cNvPr>
          <p:cNvSpPr>
            <a:spLocks noGrp="1"/>
          </p:cNvSpPr>
          <p:nvPr>
            <p:ph type="subTitle" idx="1"/>
          </p:nvPr>
        </p:nvSpPr>
        <p:spPr>
          <a:xfrm>
            <a:off x="461101" y="2247046"/>
            <a:ext cx="5935797" cy="540592"/>
          </a:xfrm>
        </p:spPr>
        <p:txBody>
          <a:bodyPr/>
          <a:lstStyle/>
          <a:p>
            <a:pPr algn="l"/>
            <a:br>
              <a:rPr lang="vi-VN" sz="1200" dirty="0">
                <a:latin typeface="Raleway" pitchFamily="2" charset="77"/>
              </a:rPr>
            </a:br>
            <a:endParaRPr lang="en-US" sz="1200" b="0" i="0" u="none" strike="noStrike" dirty="0">
              <a:solidFill>
                <a:schemeClr val="tx1"/>
              </a:solidFill>
              <a:effectLst/>
              <a:latin typeface="Raleway" pitchFamily="2" charset="77"/>
            </a:endParaRPr>
          </a:p>
        </p:txBody>
      </p:sp>
      <p:sp>
        <p:nvSpPr>
          <p:cNvPr id="13" name="Google Shape;219;p35">
            <a:extLst>
              <a:ext uri="{FF2B5EF4-FFF2-40B4-BE49-F238E27FC236}">
                <a16:creationId xmlns:a16="http://schemas.microsoft.com/office/drawing/2014/main" id="{D0B612F1-3991-4A91-A323-F3D9D4230B3E}"/>
              </a:ext>
            </a:extLst>
          </p:cNvPr>
          <p:cNvSpPr txBox="1">
            <a:spLocks/>
          </p:cNvSpPr>
          <p:nvPr/>
        </p:nvSpPr>
        <p:spPr>
          <a:xfrm>
            <a:off x="1373081" y="348791"/>
            <a:ext cx="4150660" cy="380048"/>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sz="1600" b="1" dirty="0">
                <a:solidFill>
                  <a:srgbClr val="434343"/>
                </a:solidFill>
                <a:latin typeface="Raleway" pitchFamily="2" charset="77"/>
              </a:rPr>
              <a:t>3.4. </a:t>
            </a:r>
            <a:r>
              <a:rPr lang="en-VN" sz="1600" b="1" dirty="0">
                <a:solidFill>
                  <a:srgbClr val="434343"/>
                </a:solidFill>
                <a:latin typeface="Raleway" pitchFamily="2" charset="77"/>
              </a:rPr>
              <a:t>đối với cán bộ làm công tác văn hóa </a:t>
            </a:r>
            <a:endParaRPr lang="en-US" sz="1600" b="1" dirty="0">
              <a:solidFill>
                <a:srgbClr val="434343"/>
              </a:solidFill>
              <a:latin typeface="Raleway" pitchFamily="2" charset="77"/>
            </a:endParaRPr>
          </a:p>
        </p:txBody>
      </p:sp>
      <p:sp>
        <p:nvSpPr>
          <p:cNvPr id="14" name="Title 2">
            <a:extLst>
              <a:ext uri="{FF2B5EF4-FFF2-40B4-BE49-F238E27FC236}">
                <a16:creationId xmlns:a16="http://schemas.microsoft.com/office/drawing/2014/main" id="{82EB59DF-737F-428B-8759-CD65A0284667}"/>
              </a:ext>
            </a:extLst>
          </p:cNvPr>
          <p:cNvSpPr txBox="1">
            <a:spLocks/>
          </p:cNvSpPr>
          <p:nvPr/>
        </p:nvSpPr>
        <p:spPr>
          <a:xfrm>
            <a:off x="1071680" y="1278213"/>
            <a:ext cx="5503126" cy="528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just"/>
            <a:r>
              <a:rPr lang="en-VN" sz="1200" dirty="0">
                <a:latin typeface="Raleway" pitchFamily="2" charset="77"/>
              </a:rPr>
              <a:t>Đồng thời Người quan tâm đến phương thức tổ chức và phương pháp đào tạo phải đảm bảo tính thiết thực, phù hợp, chu đáo phân rõ từng cấp từng trình độ. Người yêu cầu: “Mở lớp nào cho ra lớp ấy</a:t>
            </a:r>
            <a:endParaRPr lang="en-US" sz="1200" b="0" dirty="0">
              <a:solidFill>
                <a:srgbClr val="434343"/>
              </a:solidFill>
              <a:latin typeface="Raleway" pitchFamily="2" charset="77"/>
            </a:endParaRPr>
          </a:p>
        </p:txBody>
      </p:sp>
      <p:sp>
        <p:nvSpPr>
          <p:cNvPr id="29" name="Heptagon 28">
            <a:extLst>
              <a:ext uri="{FF2B5EF4-FFF2-40B4-BE49-F238E27FC236}">
                <a16:creationId xmlns:a16="http://schemas.microsoft.com/office/drawing/2014/main" id="{7F19A673-4433-4164-84E7-EF9FD24EFEAE}"/>
              </a:ext>
            </a:extLst>
          </p:cNvPr>
          <p:cNvSpPr/>
          <p:nvPr/>
        </p:nvSpPr>
        <p:spPr>
          <a:xfrm rot="962159">
            <a:off x="4277913" y="4282405"/>
            <a:ext cx="862082" cy="794002"/>
          </a:xfrm>
          <a:prstGeom prst="heptagon">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aleway" pitchFamily="2" charset="77"/>
            </a:endParaRPr>
          </a:p>
        </p:txBody>
      </p:sp>
      <p:sp>
        <p:nvSpPr>
          <p:cNvPr id="31" name="Heptagon 30">
            <a:extLst>
              <a:ext uri="{FF2B5EF4-FFF2-40B4-BE49-F238E27FC236}">
                <a16:creationId xmlns:a16="http://schemas.microsoft.com/office/drawing/2014/main" id="{2D5CADF0-E66F-4C82-A7E2-6906E5FFE51C}"/>
              </a:ext>
            </a:extLst>
          </p:cNvPr>
          <p:cNvSpPr/>
          <p:nvPr/>
        </p:nvSpPr>
        <p:spPr>
          <a:xfrm rot="962159">
            <a:off x="2655799" y="4419552"/>
            <a:ext cx="482949" cy="444810"/>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aleway" pitchFamily="2" charset="77"/>
            </a:endParaRPr>
          </a:p>
        </p:txBody>
      </p:sp>
      <p:sp>
        <p:nvSpPr>
          <p:cNvPr id="37" name="Heptagon 36">
            <a:extLst>
              <a:ext uri="{FF2B5EF4-FFF2-40B4-BE49-F238E27FC236}">
                <a16:creationId xmlns:a16="http://schemas.microsoft.com/office/drawing/2014/main" id="{10149CD1-57DA-4EE6-A26B-164FECC0DF5F}"/>
              </a:ext>
            </a:extLst>
          </p:cNvPr>
          <p:cNvSpPr/>
          <p:nvPr/>
        </p:nvSpPr>
        <p:spPr>
          <a:xfrm rot="20015640">
            <a:off x="5678943" y="-473711"/>
            <a:ext cx="1316691" cy="1212710"/>
          </a:xfrm>
          <a:prstGeom prst="heptagon">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aleway" pitchFamily="2" charset="77"/>
            </a:endParaRPr>
          </a:p>
        </p:txBody>
      </p:sp>
      <p:sp>
        <p:nvSpPr>
          <p:cNvPr id="38" name="Heptagon 37">
            <a:extLst>
              <a:ext uri="{FF2B5EF4-FFF2-40B4-BE49-F238E27FC236}">
                <a16:creationId xmlns:a16="http://schemas.microsoft.com/office/drawing/2014/main" id="{5D301337-5436-4D88-BE9F-3FBDD5A8F25C}"/>
              </a:ext>
            </a:extLst>
          </p:cNvPr>
          <p:cNvSpPr/>
          <p:nvPr/>
        </p:nvSpPr>
        <p:spPr>
          <a:xfrm rot="962159">
            <a:off x="6531222" y="428481"/>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aleway" pitchFamily="2" charset="77"/>
            </a:endParaRPr>
          </a:p>
        </p:txBody>
      </p:sp>
      <p:sp>
        <p:nvSpPr>
          <p:cNvPr id="39" name="Heptagon 38">
            <a:extLst>
              <a:ext uri="{FF2B5EF4-FFF2-40B4-BE49-F238E27FC236}">
                <a16:creationId xmlns:a16="http://schemas.microsoft.com/office/drawing/2014/main" id="{AF00DF79-19D5-465D-A0E6-5A042683102B}"/>
              </a:ext>
            </a:extLst>
          </p:cNvPr>
          <p:cNvSpPr/>
          <p:nvPr/>
        </p:nvSpPr>
        <p:spPr>
          <a:xfrm rot="962159">
            <a:off x="5107501" y="3781780"/>
            <a:ext cx="862082" cy="794002"/>
          </a:xfrm>
          <a:prstGeom prst="heptagon">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aleway" pitchFamily="2" charset="77"/>
            </a:endParaRPr>
          </a:p>
        </p:txBody>
      </p:sp>
      <p:sp>
        <p:nvSpPr>
          <p:cNvPr id="40" name="Heptagon 39">
            <a:extLst>
              <a:ext uri="{FF2B5EF4-FFF2-40B4-BE49-F238E27FC236}">
                <a16:creationId xmlns:a16="http://schemas.microsoft.com/office/drawing/2014/main" id="{831A3595-A7DD-4E69-8B9D-DE7CA7F9D705}"/>
              </a:ext>
            </a:extLst>
          </p:cNvPr>
          <p:cNvSpPr/>
          <p:nvPr/>
        </p:nvSpPr>
        <p:spPr>
          <a:xfrm rot="962159">
            <a:off x="-146188" y="-87430"/>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aleway" pitchFamily="2" charset="77"/>
            </a:endParaRPr>
          </a:p>
        </p:txBody>
      </p:sp>
      <p:sp>
        <p:nvSpPr>
          <p:cNvPr id="25" name="Rectangle 24">
            <a:extLst>
              <a:ext uri="{FF2B5EF4-FFF2-40B4-BE49-F238E27FC236}">
                <a16:creationId xmlns:a16="http://schemas.microsoft.com/office/drawing/2014/main" id="{F86BE930-6A98-410A-9EED-210F16F08240}"/>
              </a:ext>
            </a:extLst>
          </p:cNvPr>
          <p:cNvSpPr/>
          <p:nvPr/>
        </p:nvSpPr>
        <p:spPr>
          <a:xfrm>
            <a:off x="-3017520" y="-853441"/>
            <a:ext cx="1341120" cy="1236672"/>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aleway" pitchFamily="2" charset="77"/>
            </a:endParaRPr>
          </a:p>
        </p:txBody>
      </p:sp>
      <p:sp>
        <p:nvSpPr>
          <p:cNvPr id="26" name="Rectangle 25">
            <a:extLst>
              <a:ext uri="{FF2B5EF4-FFF2-40B4-BE49-F238E27FC236}">
                <a16:creationId xmlns:a16="http://schemas.microsoft.com/office/drawing/2014/main" id="{46A1CEC3-706D-4F0B-ADA0-79D99E3CD135}"/>
              </a:ext>
            </a:extLst>
          </p:cNvPr>
          <p:cNvSpPr/>
          <p:nvPr/>
        </p:nvSpPr>
        <p:spPr>
          <a:xfrm>
            <a:off x="5735242" y="7162324"/>
            <a:ext cx="1527554" cy="1402556"/>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aleway" pitchFamily="2" charset="77"/>
            </a:endParaRPr>
          </a:p>
        </p:txBody>
      </p:sp>
      <p:pic>
        <p:nvPicPr>
          <p:cNvPr id="2" name="Picture 1">
            <a:extLst>
              <a:ext uri="{FF2B5EF4-FFF2-40B4-BE49-F238E27FC236}">
                <a16:creationId xmlns:a16="http://schemas.microsoft.com/office/drawing/2014/main" id="{0E1095DF-82D6-42C6-A912-FF457DEE21DC}"/>
              </a:ext>
            </a:extLst>
          </p:cNvPr>
          <p:cNvPicPr>
            <a:picLocks noChangeAspect="1"/>
          </p:cNvPicPr>
          <p:nvPr/>
        </p:nvPicPr>
        <p:blipFill>
          <a:blip r:embed="rId3"/>
          <a:stretch>
            <a:fillRect/>
          </a:stretch>
        </p:blipFill>
        <p:spPr>
          <a:xfrm>
            <a:off x="564798" y="1147828"/>
            <a:ext cx="359695" cy="365792"/>
          </a:xfrm>
          <a:prstGeom prst="rect">
            <a:avLst/>
          </a:prstGeom>
        </p:spPr>
      </p:pic>
      <p:sp>
        <p:nvSpPr>
          <p:cNvPr id="19" name="Title 2">
            <a:extLst>
              <a:ext uri="{FF2B5EF4-FFF2-40B4-BE49-F238E27FC236}">
                <a16:creationId xmlns:a16="http://schemas.microsoft.com/office/drawing/2014/main" id="{A20E8791-25B6-47FC-BED4-4BA736985F7B}"/>
              </a:ext>
            </a:extLst>
          </p:cNvPr>
          <p:cNvSpPr txBox="1">
            <a:spLocks/>
          </p:cNvSpPr>
          <p:nvPr/>
        </p:nvSpPr>
        <p:spPr>
          <a:xfrm>
            <a:off x="1054986" y="2787638"/>
            <a:ext cx="5503126" cy="5405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l"/>
            <a:r>
              <a:rPr lang="en-VN" sz="1200" dirty="0">
                <a:latin typeface="Raleway" pitchFamily="2" charset="77"/>
              </a:rPr>
              <a:t>Lựa chọn người dạy và người đến học cho cẩn thận; đừng mở lớp lung tung”24. Người cũng phê phán phương thức tổ chức đào tạo thường chạy theo số lượng dẫn đến chất lượng không cao ảnh hưởng đến công việc chuyên môn.</a:t>
            </a:r>
            <a:br>
              <a:rPr lang="en-VN" sz="1200" dirty="0">
                <a:latin typeface="Raleway" pitchFamily="2" charset="77"/>
              </a:rPr>
            </a:br>
            <a:br>
              <a:rPr lang="en-VN" sz="1200" dirty="0">
                <a:latin typeface="Raleway" pitchFamily="2" charset="77"/>
              </a:rPr>
            </a:br>
            <a:endParaRPr lang="en-US" sz="1200" b="0" dirty="0">
              <a:solidFill>
                <a:srgbClr val="434343"/>
              </a:solidFill>
              <a:latin typeface="Raleway" pitchFamily="2" charset="77"/>
            </a:endParaRPr>
          </a:p>
        </p:txBody>
      </p:sp>
      <p:pic>
        <p:nvPicPr>
          <p:cNvPr id="5" name="Picture 4">
            <a:extLst>
              <a:ext uri="{FF2B5EF4-FFF2-40B4-BE49-F238E27FC236}">
                <a16:creationId xmlns:a16="http://schemas.microsoft.com/office/drawing/2014/main" id="{461F3AA4-7251-4AF6-9C99-B474D9105222}"/>
              </a:ext>
            </a:extLst>
          </p:cNvPr>
          <p:cNvPicPr>
            <a:picLocks noChangeAspect="1"/>
          </p:cNvPicPr>
          <p:nvPr/>
        </p:nvPicPr>
        <p:blipFill>
          <a:blip r:embed="rId3"/>
          <a:stretch>
            <a:fillRect/>
          </a:stretch>
        </p:blipFill>
        <p:spPr>
          <a:xfrm>
            <a:off x="564798" y="2151550"/>
            <a:ext cx="359695" cy="365792"/>
          </a:xfrm>
          <a:prstGeom prst="rect">
            <a:avLst/>
          </a:prstGeom>
        </p:spPr>
      </p:pic>
    </p:spTree>
    <p:extLst>
      <p:ext uri="{BB962C8B-B14F-4D97-AF65-F5344CB8AC3E}">
        <p14:creationId xmlns:p14="http://schemas.microsoft.com/office/powerpoint/2010/main" val="3712471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4"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9" name="Google Shape;189;p32"/>
          <p:cNvSpPr txBox="1">
            <a:spLocks noGrp="1"/>
          </p:cNvSpPr>
          <p:nvPr>
            <p:ph type="title" idx="2"/>
          </p:nvPr>
        </p:nvSpPr>
        <p:spPr>
          <a:xfrm>
            <a:off x="1407827" y="2200270"/>
            <a:ext cx="1982617" cy="379441"/>
          </a:xfrm>
          <a:prstGeom prst="rect">
            <a:avLst/>
          </a:prstGeom>
        </p:spPr>
        <p:txBody>
          <a:bodyPr spcFirstLastPara="1" wrap="square" lIns="68569" tIns="68569" rIns="68569" bIns="68569" anchor="b" anchorCtr="0">
            <a:noAutofit/>
          </a:bodyPr>
          <a:lstStyle/>
          <a:p>
            <a:pPr>
              <a:buClr>
                <a:schemeClr val="lt2"/>
              </a:buClr>
              <a:buSzPts val="6000"/>
            </a:pPr>
            <a:r>
              <a:rPr lang="en-US" sz="2400" dirty="0">
                <a:solidFill>
                  <a:srgbClr val="EEEEEE"/>
                </a:solidFill>
                <a:latin typeface="Raleway" pitchFamily="2" charset="77"/>
              </a:rPr>
              <a:t>QUAN ĐIỂM</a:t>
            </a:r>
            <a:br>
              <a:rPr lang="en-US" sz="2400" dirty="0">
                <a:solidFill>
                  <a:srgbClr val="EEEEEE"/>
                </a:solidFill>
                <a:latin typeface="Raleway" pitchFamily="2" charset="77"/>
              </a:rPr>
            </a:br>
            <a:r>
              <a:rPr lang="en-US" sz="2400" dirty="0">
                <a:solidFill>
                  <a:srgbClr val="EEEEEE"/>
                </a:solidFill>
                <a:latin typeface="Raleway" pitchFamily="2" charset="77"/>
              </a:rPr>
              <a:t>TIẾP THU</a:t>
            </a:r>
          </a:p>
        </p:txBody>
      </p:sp>
      <p:sp>
        <p:nvSpPr>
          <p:cNvPr id="193" name="Google Shape;193;p32"/>
          <p:cNvSpPr txBox="1">
            <a:spLocks noGrp="1"/>
          </p:cNvSpPr>
          <p:nvPr>
            <p:ph type="title" idx="6"/>
          </p:nvPr>
        </p:nvSpPr>
        <p:spPr>
          <a:xfrm>
            <a:off x="3348686" y="1480609"/>
            <a:ext cx="1913596" cy="617525"/>
          </a:xfrm>
          <a:prstGeom prst="rect">
            <a:avLst/>
          </a:prstGeom>
        </p:spPr>
        <p:txBody>
          <a:bodyPr spcFirstLastPara="1" wrap="square" lIns="68569" tIns="68569" rIns="68569" bIns="68569" anchor="b" anchorCtr="0">
            <a:noAutofit/>
          </a:bodyPr>
          <a:lstStyle/>
          <a:p>
            <a:pPr>
              <a:buClr>
                <a:schemeClr val="lt2"/>
              </a:buClr>
              <a:buSzPts val="6000"/>
            </a:pPr>
            <a:r>
              <a:rPr lang="en-US" sz="2400" dirty="0">
                <a:solidFill>
                  <a:srgbClr val="434343"/>
                </a:solidFill>
                <a:latin typeface="Raleway" pitchFamily="2" charset="77"/>
              </a:rPr>
              <a:t>QUAN ĐIỂM</a:t>
            </a:r>
            <a:br>
              <a:rPr lang="en-US" sz="2400" dirty="0">
                <a:solidFill>
                  <a:srgbClr val="434343"/>
                </a:solidFill>
                <a:latin typeface="Raleway" pitchFamily="2" charset="77"/>
              </a:rPr>
            </a:br>
            <a:r>
              <a:rPr lang="en-US" sz="2400" dirty="0">
                <a:solidFill>
                  <a:srgbClr val="434343"/>
                </a:solidFill>
                <a:latin typeface="Raleway" pitchFamily="2" charset="77"/>
              </a:rPr>
              <a:t>GÌN GIỮ</a:t>
            </a:r>
          </a:p>
        </p:txBody>
      </p:sp>
      <p:sp>
        <p:nvSpPr>
          <p:cNvPr id="195" name="Google Shape;195;p32"/>
          <p:cNvSpPr txBox="1">
            <a:spLocks noGrp="1"/>
          </p:cNvSpPr>
          <p:nvPr>
            <p:ph type="title" idx="8"/>
          </p:nvPr>
        </p:nvSpPr>
        <p:spPr>
          <a:xfrm>
            <a:off x="193525" y="532421"/>
            <a:ext cx="1388925" cy="818325"/>
          </a:xfrm>
          <a:prstGeom prst="rect">
            <a:avLst/>
          </a:prstGeom>
        </p:spPr>
        <p:txBody>
          <a:bodyPr spcFirstLastPara="1" wrap="square" lIns="68569" tIns="68569" rIns="68569" bIns="68569" anchor="b" anchorCtr="0">
            <a:noAutofit/>
          </a:bodyPr>
          <a:lstStyle/>
          <a:p>
            <a:r>
              <a:rPr lang="en" spc="300" dirty="0">
                <a:latin typeface="Raleway" pitchFamily="2" charset="77"/>
              </a:rPr>
              <a:t>01</a:t>
            </a:r>
          </a:p>
        </p:txBody>
      </p:sp>
      <p:sp>
        <p:nvSpPr>
          <p:cNvPr id="197" name="Google Shape;197;p32"/>
          <p:cNvSpPr txBox="1">
            <a:spLocks noGrp="1"/>
          </p:cNvSpPr>
          <p:nvPr>
            <p:ph type="title" idx="13"/>
          </p:nvPr>
        </p:nvSpPr>
        <p:spPr>
          <a:xfrm>
            <a:off x="3488071" y="519760"/>
            <a:ext cx="1388925" cy="818325"/>
          </a:xfrm>
          <a:prstGeom prst="rect">
            <a:avLst/>
          </a:prstGeom>
        </p:spPr>
        <p:txBody>
          <a:bodyPr spcFirstLastPara="1" wrap="square" lIns="68569" tIns="68569" rIns="68569" bIns="68569" anchor="b" anchorCtr="0">
            <a:noAutofit/>
          </a:bodyPr>
          <a:lstStyle/>
          <a:p>
            <a:pPr>
              <a:buClr>
                <a:schemeClr val="lt2"/>
              </a:buClr>
            </a:pPr>
            <a:r>
              <a:rPr lang="en" spc="300">
                <a:solidFill>
                  <a:srgbClr val="434343"/>
                </a:solidFill>
                <a:latin typeface="Raleway" pitchFamily="2" charset="77"/>
              </a:rPr>
              <a:t>03</a:t>
            </a:r>
          </a:p>
        </p:txBody>
      </p:sp>
      <p:sp>
        <p:nvSpPr>
          <p:cNvPr id="198" name="Google Shape;198;p32"/>
          <p:cNvSpPr txBox="1">
            <a:spLocks noGrp="1"/>
          </p:cNvSpPr>
          <p:nvPr>
            <p:ph type="title" idx="14"/>
          </p:nvPr>
        </p:nvSpPr>
        <p:spPr>
          <a:xfrm>
            <a:off x="1800178" y="951416"/>
            <a:ext cx="1388925" cy="818325"/>
          </a:xfrm>
          <a:prstGeom prst="rect">
            <a:avLst/>
          </a:prstGeom>
        </p:spPr>
        <p:txBody>
          <a:bodyPr spcFirstLastPara="1" wrap="square" lIns="68569" tIns="68569" rIns="68569" bIns="68569" anchor="b" anchorCtr="0">
            <a:noAutofit/>
          </a:bodyPr>
          <a:lstStyle/>
          <a:p>
            <a:r>
              <a:rPr lang="en" spc="300" dirty="0">
                <a:solidFill>
                  <a:schemeClr val="bg1"/>
                </a:solidFill>
                <a:latin typeface="Raleway" pitchFamily="2" charset="77"/>
              </a:rPr>
              <a:t>02</a:t>
            </a:r>
          </a:p>
        </p:txBody>
      </p:sp>
      <p:sp>
        <p:nvSpPr>
          <p:cNvPr id="14" name="Google Shape;188;p32">
            <a:extLst>
              <a:ext uri="{FF2B5EF4-FFF2-40B4-BE49-F238E27FC236}">
                <a16:creationId xmlns:a16="http://schemas.microsoft.com/office/drawing/2014/main" id="{D26F221D-2BC7-408E-97CE-EFD126B4AD44}"/>
              </a:ext>
            </a:extLst>
          </p:cNvPr>
          <p:cNvSpPr txBox="1">
            <a:spLocks/>
          </p:cNvSpPr>
          <p:nvPr/>
        </p:nvSpPr>
        <p:spPr>
          <a:xfrm>
            <a:off x="0" y="1264381"/>
            <a:ext cx="1982617"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Raleway"/>
              <a:buNone/>
              <a:defRPr sz="105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9pPr>
          </a:lstStyle>
          <a:p>
            <a:pPr marL="0" indent="0"/>
            <a:r>
              <a:rPr lang="en-US" sz="2400" b="1" dirty="0">
                <a:latin typeface="Raleway" pitchFamily="2" charset="77"/>
              </a:rPr>
              <a:t>TỔNG QUAN </a:t>
            </a:r>
          </a:p>
        </p:txBody>
      </p:sp>
      <p:pic>
        <p:nvPicPr>
          <p:cNvPr id="17" name="Picture 16" descr="A picture containing text&#10;&#10;Description automatically generated">
            <a:extLst>
              <a:ext uri="{FF2B5EF4-FFF2-40B4-BE49-F238E27FC236}">
                <a16:creationId xmlns:a16="http://schemas.microsoft.com/office/drawing/2014/main" id="{8049503D-31AA-4FDC-B03C-0997CD1EBE43}"/>
              </a:ext>
            </a:extLst>
          </p:cNvPr>
          <p:cNvPicPr>
            <a:picLocks noChangeAspect="1"/>
          </p:cNvPicPr>
          <p:nvPr/>
        </p:nvPicPr>
        <p:blipFill>
          <a:blip r:embed="rId3"/>
          <a:stretch>
            <a:fillRect/>
          </a:stretch>
        </p:blipFill>
        <p:spPr>
          <a:xfrm>
            <a:off x="1453758" y="2505595"/>
            <a:ext cx="2081767" cy="1972321"/>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B08BB0F-81B6-4A33-BB99-A74D8E7B5431}"/>
              </a:ext>
            </a:extLst>
          </p:cNvPr>
          <p:cNvPicPr>
            <a:picLocks noChangeAspect="1"/>
          </p:cNvPicPr>
          <p:nvPr/>
        </p:nvPicPr>
        <p:blipFill>
          <a:blip r:embed="rId4"/>
          <a:stretch>
            <a:fillRect/>
          </a:stretch>
        </p:blipFill>
        <p:spPr>
          <a:xfrm>
            <a:off x="3390444" y="2638620"/>
            <a:ext cx="1584181" cy="1584181"/>
          </a:xfrm>
          <a:prstGeom prst="rect">
            <a:avLst/>
          </a:prstGeom>
        </p:spPr>
      </p:pic>
      <p:pic>
        <p:nvPicPr>
          <p:cNvPr id="21" name="Picture 20" descr="A picture containing text, gallery, vector graphics&#10;&#10;Description automatically generated">
            <a:extLst>
              <a:ext uri="{FF2B5EF4-FFF2-40B4-BE49-F238E27FC236}">
                <a16:creationId xmlns:a16="http://schemas.microsoft.com/office/drawing/2014/main" id="{0012A81A-A2F0-4728-A389-46535F956FE7}"/>
              </a:ext>
            </a:extLst>
          </p:cNvPr>
          <p:cNvPicPr>
            <a:picLocks noChangeAspect="1"/>
          </p:cNvPicPr>
          <p:nvPr/>
        </p:nvPicPr>
        <p:blipFill>
          <a:blip r:embed="rId5"/>
          <a:stretch>
            <a:fillRect/>
          </a:stretch>
        </p:blipFill>
        <p:spPr>
          <a:xfrm>
            <a:off x="-164451" y="2505595"/>
            <a:ext cx="1936686" cy="1936686"/>
          </a:xfrm>
          <a:prstGeom prst="rect">
            <a:avLst/>
          </a:prstGeom>
        </p:spPr>
      </p:pic>
      <p:sp>
        <p:nvSpPr>
          <p:cNvPr id="13" name="Google Shape;219;p35">
            <a:extLst>
              <a:ext uri="{FF2B5EF4-FFF2-40B4-BE49-F238E27FC236}">
                <a16:creationId xmlns:a16="http://schemas.microsoft.com/office/drawing/2014/main" id="{7B44C588-EA08-4744-9949-C089C4B10D66}"/>
              </a:ext>
            </a:extLst>
          </p:cNvPr>
          <p:cNvSpPr txBox="1">
            <a:spLocks/>
          </p:cNvSpPr>
          <p:nvPr/>
        </p:nvSpPr>
        <p:spPr>
          <a:xfrm>
            <a:off x="-4716142" y="2236439"/>
            <a:ext cx="3544446" cy="181228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vai</a:t>
            </a:r>
            <a:r>
              <a:rPr lang="en-US" sz="1400" dirty="0"/>
              <a:t> </a:t>
            </a:r>
            <a:r>
              <a:rPr lang="en-US" sz="1400" dirty="0" err="1"/>
              <a:t>trò</a:t>
            </a:r>
            <a:r>
              <a:rPr lang="en-US" sz="1400" dirty="0"/>
              <a:t> </a:t>
            </a:r>
            <a:r>
              <a:rPr lang="en-US" sz="1400" dirty="0" err="1"/>
              <a:t>và</a:t>
            </a:r>
            <a:r>
              <a:rPr lang="en-US" sz="1400" dirty="0"/>
              <a:t> </a:t>
            </a:r>
            <a:r>
              <a:rPr lang="en-US" sz="1400" dirty="0" err="1"/>
              <a:t>sức</a:t>
            </a:r>
            <a:r>
              <a:rPr lang="en-US" sz="1400" dirty="0"/>
              <a:t> </a:t>
            </a:r>
            <a:r>
              <a:rPr lang="en-US" sz="1400" dirty="0" err="1"/>
              <a:t>mạnh</a:t>
            </a:r>
            <a:r>
              <a:rPr lang="en-US" sz="1400" dirty="0"/>
              <a:t> </a:t>
            </a:r>
            <a:r>
              <a:rPr lang="en-US" sz="1400" dirty="0" err="1"/>
              <a:t>của</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những</a:t>
            </a:r>
            <a:r>
              <a:rPr lang="en-US" sz="1400" dirty="0"/>
              <a:t> </a:t>
            </a:r>
            <a:r>
              <a:rPr lang="en-US" sz="1400" dirty="0" err="1"/>
              <a:t>chuẩn</a:t>
            </a:r>
            <a:r>
              <a:rPr lang="en-US" sz="1400" dirty="0"/>
              <a:t> </a:t>
            </a:r>
            <a:r>
              <a:rPr lang="en-US" sz="1400" dirty="0" err="1"/>
              <a:t>mực</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những</a:t>
            </a:r>
            <a:r>
              <a:rPr lang="en-US" sz="1400" dirty="0"/>
              <a:t> </a:t>
            </a:r>
            <a:r>
              <a:rPr lang="en-US" sz="1400" dirty="0" err="1"/>
              <a:t>nguyên</a:t>
            </a:r>
            <a:r>
              <a:rPr lang="en-US" sz="1400" dirty="0"/>
              <a:t> </a:t>
            </a:r>
            <a:r>
              <a:rPr lang="en-US" sz="1400" dirty="0" err="1"/>
              <a:t>tắc</a:t>
            </a:r>
            <a:r>
              <a:rPr lang="en-US" sz="1400" dirty="0"/>
              <a:t> </a:t>
            </a:r>
            <a:r>
              <a:rPr lang="en-US" sz="1400" dirty="0" err="1"/>
              <a:t>xây</a:t>
            </a:r>
            <a:r>
              <a:rPr lang="en-US" sz="1400" dirty="0"/>
              <a:t> </a:t>
            </a:r>
            <a:r>
              <a:rPr lang="en-US" sz="1400" dirty="0" err="1"/>
              <a:t>dựng</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p:txBody>
      </p:sp>
      <p:pic>
        <p:nvPicPr>
          <p:cNvPr id="3" name="Graphic 2">
            <a:extLst>
              <a:ext uri="{FF2B5EF4-FFF2-40B4-BE49-F238E27FC236}">
                <a16:creationId xmlns:a16="http://schemas.microsoft.com/office/drawing/2014/main" id="{585AF18F-AAE9-4098-A466-A5D97BC215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2341" y="2681847"/>
            <a:ext cx="1584181" cy="1497729"/>
          </a:xfrm>
          <a:prstGeom prst="rect">
            <a:avLst/>
          </a:prstGeom>
        </p:spPr>
      </p:pic>
      <p:sp>
        <p:nvSpPr>
          <p:cNvPr id="15" name="Google Shape;197;p32">
            <a:extLst>
              <a:ext uri="{FF2B5EF4-FFF2-40B4-BE49-F238E27FC236}">
                <a16:creationId xmlns:a16="http://schemas.microsoft.com/office/drawing/2014/main" id="{86E6D57B-927A-4232-AFCD-859C27BE6513}"/>
              </a:ext>
            </a:extLst>
          </p:cNvPr>
          <p:cNvSpPr txBox="1">
            <a:spLocks/>
          </p:cNvSpPr>
          <p:nvPr/>
        </p:nvSpPr>
        <p:spPr>
          <a:xfrm>
            <a:off x="5089363" y="1062394"/>
            <a:ext cx="1388925" cy="818325"/>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9pPr>
          </a:lstStyle>
          <a:p>
            <a:pPr>
              <a:buClr>
                <a:schemeClr val="lt2"/>
              </a:buClr>
            </a:pPr>
            <a:r>
              <a:rPr lang="en" spc="300" dirty="0">
                <a:solidFill>
                  <a:srgbClr val="434343"/>
                </a:solidFill>
                <a:latin typeface="Raleway" pitchFamily="2" charset="77"/>
              </a:rPr>
              <a:t>04</a:t>
            </a:r>
          </a:p>
        </p:txBody>
      </p:sp>
      <p:sp>
        <p:nvSpPr>
          <p:cNvPr id="16" name="Google Shape;193;p32">
            <a:extLst>
              <a:ext uri="{FF2B5EF4-FFF2-40B4-BE49-F238E27FC236}">
                <a16:creationId xmlns:a16="http://schemas.microsoft.com/office/drawing/2014/main" id="{66F58552-13C2-4201-919E-CC1D44093CEB}"/>
              </a:ext>
            </a:extLst>
          </p:cNvPr>
          <p:cNvSpPr txBox="1">
            <a:spLocks/>
          </p:cNvSpPr>
          <p:nvPr/>
        </p:nvSpPr>
        <p:spPr>
          <a:xfrm>
            <a:off x="4926230" y="1556182"/>
            <a:ext cx="1715189" cy="790581"/>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2pPr>
            <a:lvl3pPr marR="0" lvl="2"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3pPr>
            <a:lvl4pPr marR="0" lvl="3"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4pPr>
            <a:lvl5pPr marR="0" lvl="4"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5pPr>
            <a:lvl6pPr marR="0" lvl="5"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6pPr>
            <a:lvl7pPr marR="0" lvl="6"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7pPr>
            <a:lvl8pPr marR="0" lvl="7"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8pPr>
            <a:lvl9pPr marR="0" lvl="8"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9pPr>
          </a:lstStyle>
          <a:p>
            <a:pPr>
              <a:buClr>
                <a:schemeClr val="lt2"/>
              </a:buClr>
              <a:buSzPts val="6000"/>
            </a:pPr>
            <a:r>
              <a:rPr lang="en-US" sz="2400" dirty="0">
                <a:solidFill>
                  <a:srgbClr val="434343"/>
                </a:solidFill>
                <a:latin typeface="Raleway" pitchFamily="2" charset="77"/>
              </a:rPr>
              <a:t>TỔNG KẾT</a:t>
            </a:r>
          </a:p>
        </p:txBody>
      </p:sp>
    </p:spTree>
    <p:extLst>
      <p:ext uri="{BB962C8B-B14F-4D97-AF65-F5344CB8AC3E}">
        <p14:creationId xmlns:p14="http://schemas.microsoft.com/office/powerpoint/2010/main" val="134675383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D7417BB-E4C6-4D51-A70A-D164A2A9C9ED}"/>
              </a:ext>
            </a:extLst>
          </p:cNvPr>
          <p:cNvSpPr/>
          <p:nvPr/>
        </p:nvSpPr>
        <p:spPr>
          <a:xfrm>
            <a:off x="-5081" y="-229237"/>
            <a:ext cx="6858000" cy="628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9" name="Rectangle 18">
            <a:extLst>
              <a:ext uri="{FF2B5EF4-FFF2-40B4-BE49-F238E27FC236}">
                <a16:creationId xmlns:a16="http://schemas.microsoft.com/office/drawing/2014/main" id="{C07C745A-68C8-4EAB-B03E-44B8329A5359}"/>
              </a:ext>
            </a:extLst>
          </p:cNvPr>
          <p:cNvSpPr/>
          <p:nvPr/>
        </p:nvSpPr>
        <p:spPr>
          <a:xfrm>
            <a:off x="-5081" y="-1178009"/>
            <a:ext cx="890229" cy="83270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TextBox 12">
            <a:extLst>
              <a:ext uri="{FF2B5EF4-FFF2-40B4-BE49-F238E27FC236}">
                <a16:creationId xmlns:a16="http://schemas.microsoft.com/office/drawing/2014/main" id="{41F98C6C-6F49-4024-9F73-1B0609CDE957}"/>
              </a:ext>
            </a:extLst>
          </p:cNvPr>
          <p:cNvSpPr txBox="1"/>
          <p:nvPr/>
        </p:nvSpPr>
        <p:spPr>
          <a:xfrm>
            <a:off x="1419065" y="-32127"/>
            <a:ext cx="4009708" cy="400110"/>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E9E9E9"/>
                </a:solidFill>
                <a:effectLst/>
                <a:uLnTx/>
                <a:uFillTx/>
                <a:latin typeface="Raleway" pitchFamily="2" charset="77"/>
                <a:sym typeface="Arial"/>
              </a:rPr>
              <a:t>TỔNG KẾT</a:t>
            </a:r>
            <a:endParaRPr kumimoji="0" lang="vi-VN" sz="2000" b="0" i="0" u="none" strike="noStrike" kern="0" cap="none" spc="0" normalizeH="0" baseline="0" noProof="0" dirty="0">
              <a:ln>
                <a:noFill/>
              </a:ln>
              <a:solidFill>
                <a:srgbClr val="E9E9E9"/>
              </a:solidFill>
              <a:effectLst/>
              <a:uLnTx/>
              <a:uFillTx/>
              <a:latin typeface="Raleway" pitchFamily="2" charset="77"/>
              <a:sym typeface="Arial"/>
            </a:endParaRPr>
          </a:p>
        </p:txBody>
      </p:sp>
      <p:pic>
        <p:nvPicPr>
          <p:cNvPr id="16" name="Picture 15" descr="A picture containing text, person, old, group&#10;&#10;Description automatically generated">
            <a:extLst>
              <a:ext uri="{FF2B5EF4-FFF2-40B4-BE49-F238E27FC236}">
                <a16:creationId xmlns:a16="http://schemas.microsoft.com/office/drawing/2014/main" id="{9198511C-4D3D-4688-A53D-8DF7E5782FFB}"/>
              </a:ext>
            </a:extLst>
          </p:cNvPr>
          <p:cNvPicPr>
            <a:picLocks noChangeAspect="1"/>
          </p:cNvPicPr>
          <p:nvPr/>
        </p:nvPicPr>
        <p:blipFill>
          <a:blip r:embed="rId2"/>
          <a:stretch>
            <a:fillRect/>
          </a:stretch>
        </p:blipFill>
        <p:spPr>
          <a:xfrm>
            <a:off x="8662422" y="1394783"/>
            <a:ext cx="2788661" cy="1855727"/>
          </a:xfrm>
          <a:prstGeom prst="rect">
            <a:avLst/>
          </a:prstGeom>
        </p:spPr>
      </p:pic>
      <p:pic>
        <p:nvPicPr>
          <p:cNvPr id="22" name="Picture 21" descr="A picture containing person, sky, outdoor, group&#10;&#10;Description automatically generated">
            <a:extLst>
              <a:ext uri="{FF2B5EF4-FFF2-40B4-BE49-F238E27FC236}">
                <a16:creationId xmlns:a16="http://schemas.microsoft.com/office/drawing/2014/main" id="{2C0E0C45-4D01-4EC6-A60B-0FB45E5FCF50}"/>
              </a:ext>
            </a:extLst>
          </p:cNvPr>
          <p:cNvPicPr>
            <a:picLocks noChangeAspect="1"/>
          </p:cNvPicPr>
          <p:nvPr/>
        </p:nvPicPr>
        <p:blipFill>
          <a:blip r:embed="rId3"/>
          <a:stretch>
            <a:fillRect/>
          </a:stretch>
        </p:blipFill>
        <p:spPr>
          <a:xfrm>
            <a:off x="7896126" y="5372737"/>
            <a:ext cx="3059906" cy="2067827"/>
          </a:xfrm>
          <a:prstGeom prst="rect">
            <a:avLst/>
          </a:prstGeom>
        </p:spPr>
      </p:pic>
      <p:sp>
        <p:nvSpPr>
          <p:cNvPr id="23" name="Oval 22">
            <a:extLst>
              <a:ext uri="{FF2B5EF4-FFF2-40B4-BE49-F238E27FC236}">
                <a16:creationId xmlns:a16="http://schemas.microsoft.com/office/drawing/2014/main" id="{B8935F26-EF9C-425F-9351-72D1EFFB1EDB}"/>
              </a:ext>
            </a:extLst>
          </p:cNvPr>
          <p:cNvSpPr/>
          <p:nvPr/>
        </p:nvSpPr>
        <p:spPr>
          <a:xfrm>
            <a:off x="-1634187" y="5919136"/>
            <a:ext cx="2644785" cy="206782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4" name="Oval 23">
            <a:extLst>
              <a:ext uri="{FF2B5EF4-FFF2-40B4-BE49-F238E27FC236}">
                <a16:creationId xmlns:a16="http://schemas.microsoft.com/office/drawing/2014/main" id="{F8E82222-1DFF-44BE-B26B-7C926072EE4C}"/>
              </a:ext>
            </a:extLst>
          </p:cNvPr>
          <p:cNvSpPr/>
          <p:nvPr/>
        </p:nvSpPr>
        <p:spPr>
          <a:xfrm>
            <a:off x="4913823" y="-2786592"/>
            <a:ext cx="2325177" cy="21502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 name="Title 1">
            <a:extLst>
              <a:ext uri="{FF2B5EF4-FFF2-40B4-BE49-F238E27FC236}">
                <a16:creationId xmlns:a16="http://schemas.microsoft.com/office/drawing/2014/main" id="{F2C35021-5157-4C9E-91C0-8BA2520AB7D6}"/>
              </a:ext>
            </a:extLst>
          </p:cNvPr>
          <p:cNvSpPr txBox="1">
            <a:spLocks/>
          </p:cNvSpPr>
          <p:nvPr/>
        </p:nvSpPr>
        <p:spPr>
          <a:xfrm>
            <a:off x="-7387033" y="2322647"/>
            <a:ext cx="5968958" cy="4798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2pPr>
            <a:lvl3pPr marR="0" lvl="2"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3pPr>
            <a:lvl4pPr marR="0" lvl="3"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4pPr>
            <a:lvl5pPr marR="0" lvl="4"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5pPr>
            <a:lvl6pPr marR="0" lvl="5"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6pPr>
            <a:lvl7pPr marR="0" lvl="6"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7pPr>
            <a:lvl8pPr marR="0" lvl="7"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8pPr>
            <a:lvl9pPr marR="0" lvl="8"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9pPr>
          </a:lstStyle>
          <a:p>
            <a:pPr marL="0" marR="0" lvl="0" indent="0" algn="l" defTabSz="914400" rtl="0" eaLnBrk="1" fontAlgn="base" latinLnBrk="0" hangingPunct="1">
              <a:lnSpc>
                <a:spcPct val="100000"/>
              </a:lnSpc>
              <a:spcBef>
                <a:spcPts val="0"/>
              </a:spcBef>
              <a:spcAft>
                <a:spcPts val="0"/>
              </a:spcAft>
              <a:buClr>
                <a:srgbClr val="434343"/>
              </a:buClr>
              <a:buSzPts val="4800"/>
              <a:buFont typeface="Staatliches"/>
              <a:buNone/>
              <a:tabLst/>
              <a:defRPr/>
            </a:pPr>
            <a:r>
              <a:rPr kumimoji="0" lang="en-US" sz="2000" b="1" i="0" u="none" strike="noStrike" kern="0" cap="none" spc="0" normalizeH="0" baseline="0" noProof="0">
                <a:ln>
                  <a:noFill/>
                </a:ln>
                <a:solidFill>
                  <a:srgbClr val="EEEEEE"/>
                </a:solidFill>
                <a:effectLst/>
                <a:uLnTx/>
                <a:uFillTx/>
                <a:latin typeface="UTM Facebook" panose="02040403050506020204" pitchFamily="18" charset="0"/>
                <a:sym typeface="Staatliches"/>
              </a:rPr>
              <a:t>TRÁCH NHIỆM CỦA CÁN BỘ ĐẢNG HIỆN NAY:</a:t>
            </a:r>
            <a:endParaRPr kumimoji="0" lang="en-US" sz="2000" b="0" i="0" u="none" strike="noStrike" kern="0" cap="none" spc="0" normalizeH="0" baseline="0" noProof="0" dirty="0">
              <a:ln>
                <a:noFill/>
              </a:ln>
              <a:solidFill>
                <a:srgbClr val="EEEEEE"/>
              </a:solidFill>
              <a:effectLst/>
              <a:uLnTx/>
              <a:uFillTx/>
              <a:latin typeface="UTM Facebook" panose="02040403050506020204" pitchFamily="18" charset="0"/>
              <a:sym typeface="Staatliches"/>
            </a:endParaRPr>
          </a:p>
        </p:txBody>
      </p:sp>
      <p:sp>
        <p:nvSpPr>
          <p:cNvPr id="20" name="Rectangle 19">
            <a:extLst>
              <a:ext uri="{FF2B5EF4-FFF2-40B4-BE49-F238E27FC236}">
                <a16:creationId xmlns:a16="http://schemas.microsoft.com/office/drawing/2014/main" id="{7BC50828-FFFB-4850-A8E8-F8C0D18F87F1}"/>
              </a:ext>
            </a:extLst>
          </p:cNvPr>
          <p:cNvSpPr/>
          <p:nvPr/>
        </p:nvSpPr>
        <p:spPr>
          <a:xfrm>
            <a:off x="-1" y="4512064"/>
            <a:ext cx="6858000" cy="628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 name="Rectangle 25">
            <a:extLst>
              <a:ext uri="{FF2B5EF4-FFF2-40B4-BE49-F238E27FC236}">
                <a16:creationId xmlns:a16="http://schemas.microsoft.com/office/drawing/2014/main" id="{1634515A-C87D-4457-B54F-D1C652F99B36}"/>
              </a:ext>
            </a:extLst>
          </p:cNvPr>
          <p:cNvSpPr/>
          <p:nvPr/>
        </p:nvSpPr>
        <p:spPr>
          <a:xfrm>
            <a:off x="5967771" y="5250746"/>
            <a:ext cx="890229" cy="8784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TextBox 14">
            <a:extLst>
              <a:ext uri="{FF2B5EF4-FFF2-40B4-BE49-F238E27FC236}">
                <a16:creationId xmlns:a16="http://schemas.microsoft.com/office/drawing/2014/main" id="{5C408F0D-C870-D447-9A5B-65E2AB8F7AA5}"/>
              </a:ext>
            </a:extLst>
          </p:cNvPr>
          <p:cNvSpPr txBox="1"/>
          <p:nvPr/>
        </p:nvSpPr>
        <p:spPr>
          <a:xfrm>
            <a:off x="730024" y="663464"/>
            <a:ext cx="5387789" cy="3551613"/>
          </a:xfrm>
          <a:prstGeom prst="rect">
            <a:avLst/>
          </a:prstGeom>
          <a:noFill/>
        </p:spPr>
        <p:txBody>
          <a:bodyPr wrap="square">
            <a:spAutoFit/>
          </a:bodyPr>
          <a:lstStyle/>
          <a:p>
            <a:pPr algn="l">
              <a:lnSpc>
                <a:spcPct val="135000"/>
              </a:lnSpc>
              <a:spcAft>
                <a:spcPts val="600"/>
              </a:spcAft>
            </a:pPr>
            <a:r>
              <a:rPr lang="en-VN" sz="1400" dirty="0">
                <a:solidFill>
                  <a:srgbClr val="050505"/>
                </a:solidFill>
                <a:effectLst/>
                <a:latin typeface="Raleway" pitchFamily="2" charset="77"/>
                <a:ea typeface="Times New Roman" panose="02020603050405020304" pitchFamily="18" charset="0"/>
                <a:cs typeface="Times New Roman" panose="02020603050405020304" pitchFamily="18" charset="0"/>
              </a:rPr>
              <a:t>Tóm lại , tư tưởng Hồ Chí Minh về tiếp thu tinh hoa văn hóa nhân loại và giữ gìn bản sắc văn hóa dân tộc có ý nghĩa lý luận và thực tiễn sâu sắc , là những chỉ dẫn quý báu của Đảng và nhân dân trong việc nhận thức và giải quyết những vấn đề đặt ra trong công cuộc xây dựng và phát triển đất nước hiện nay . Đó là hai công việc rất quan trọng có mỗi quan hệ biện chứng , mật thiết , không thể tách rời lẫn nhau . Việc cố gắng giữ gìn và phát huy giá trị văn hóa tinh thần của dân tộc và đồng thời học tập tiếp thu những tinh hoa , những giá trị văn hóa cao đẹp của nhân loại có ý nghĩa quan trọng , bảo đảm sự bền vững và bảo vệ vững chắc của Tổ quốc , vì mục tiêu dân giàu , nước mạnh , dân chủ , công bằng , văn minh .</a:t>
            </a:r>
            <a:endParaRPr lang="en-VN" sz="1600" dirty="0">
              <a:effectLst/>
              <a:latin typeface="Raleway" pitchFamily="2" charset="77"/>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4203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p:nvPr/>
        </p:nvSpPr>
        <p:spPr>
          <a:xfrm>
            <a:off x="215100" y="853275"/>
            <a:ext cx="3222900" cy="3441825"/>
          </a:xfrm>
          <a:prstGeom prst="rect">
            <a:avLst/>
          </a:prstGeom>
          <a:noFill/>
          <a:ln w="28575" cap="flat" cmpd="sng">
            <a:solidFill>
              <a:schemeClr val="lt2"/>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Raleway" pitchFamily="2" charset="77"/>
              <a:sym typeface="Arial"/>
            </a:endParaRPr>
          </a:p>
        </p:txBody>
      </p:sp>
      <p:sp>
        <p:nvSpPr>
          <p:cNvPr id="173" name="Google Shape;173;p30"/>
          <p:cNvSpPr txBox="1">
            <a:spLocks noGrp="1"/>
          </p:cNvSpPr>
          <p:nvPr>
            <p:ph type="ctrTitle"/>
          </p:nvPr>
        </p:nvSpPr>
        <p:spPr>
          <a:xfrm>
            <a:off x="229388" y="597310"/>
            <a:ext cx="3529156" cy="1281879"/>
          </a:xfrm>
          <a:prstGeom prst="rect">
            <a:avLst/>
          </a:prstGeom>
        </p:spPr>
        <p:txBody>
          <a:bodyPr spcFirstLastPara="1" wrap="square" lIns="68569" tIns="68569" rIns="68569" bIns="68569" anchor="b" anchorCtr="0">
            <a:noAutofit/>
          </a:bodyPr>
          <a:lstStyle/>
          <a:p>
            <a:r>
              <a:rPr lang="en-US" sz="6000" dirty="0">
                <a:latin typeface="Raleway" pitchFamily="2" charset="77"/>
              </a:rPr>
              <a:t>N</a:t>
            </a:r>
            <a:r>
              <a:rPr lang="en" sz="6000" dirty="0" err="1">
                <a:latin typeface="Raleway" pitchFamily="2" charset="77"/>
              </a:rPr>
              <a:t>hóm</a:t>
            </a:r>
            <a:r>
              <a:rPr lang="en" sz="6000" dirty="0">
                <a:latin typeface="Raleway" pitchFamily="2" charset="77"/>
              </a:rPr>
              <a:t> 5</a:t>
            </a:r>
            <a:endParaRPr sz="6000" dirty="0">
              <a:latin typeface="Raleway" pitchFamily="2" charset="77"/>
            </a:endParaRPr>
          </a:p>
        </p:txBody>
      </p:sp>
      <p:sp>
        <p:nvSpPr>
          <p:cNvPr id="174" name="Google Shape;174;p30"/>
          <p:cNvSpPr txBox="1">
            <a:spLocks noGrp="1"/>
          </p:cNvSpPr>
          <p:nvPr>
            <p:ph type="subTitle" idx="1"/>
          </p:nvPr>
        </p:nvSpPr>
        <p:spPr>
          <a:xfrm>
            <a:off x="609813" y="2052297"/>
            <a:ext cx="2687737" cy="1966879"/>
          </a:xfrm>
          <a:prstGeom prst="rect">
            <a:avLst/>
          </a:prstGeom>
        </p:spPr>
        <p:txBody>
          <a:bodyPr spcFirstLastPara="1" wrap="square" lIns="68569" tIns="68569" rIns="68569" bIns="68569" anchor="t" anchorCtr="0">
            <a:noAutofit/>
          </a:bodyPr>
          <a:lstStyle/>
          <a:p>
            <a:pPr marL="285750" indent="-171450" fontAlgn="base">
              <a:buFont typeface="Arial" panose="020B0604020202020204" pitchFamily="34" charset="0"/>
              <a:buChar char="•"/>
            </a:pPr>
            <a:r>
              <a:rPr lang="en-US" sz="1200" dirty="0">
                <a:latin typeface="Raleway" pitchFamily="2" charset="77"/>
              </a:rPr>
              <a:t>Lê Thanh </a:t>
            </a:r>
            <a:r>
              <a:rPr lang="en-US" sz="1200" dirty="0" err="1">
                <a:latin typeface="Raleway" pitchFamily="2" charset="77"/>
              </a:rPr>
              <a:t>Hải</a:t>
            </a:r>
            <a:r>
              <a:rPr lang="en-US" sz="1200" dirty="0">
                <a:latin typeface="Raleway" pitchFamily="2" charset="77"/>
              </a:rPr>
              <a:t> 20191813</a:t>
            </a:r>
          </a:p>
          <a:p>
            <a:pPr marL="285750" indent="-171450" fontAlgn="base">
              <a:buFontTx/>
              <a:buChar char="-"/>
            </a:pPr>
            <a:r>
              <a:rPr lang="en-US" sz="1200" dirty="0" err="1">
                <a:latin typeface="Raleway" pitchFamily="2" charset="77"/>
              </a:rPr>
              <a:t>Tổng</a:t>
            </a:r>
            <a:r>
              <a:rPr lang="en-US" sz="1200" dirty="0">
                <a:latin typeface="Raleway" pitchFamily="2" charset="77"/>
              </a:rPr>
              <a:t> </a:t>
            </a:r>
            <a:r>
              <a:rPr lang="en-US" sz="1200" dirty="0" err="1">
                <a:latin typeface="Raleway" pitchFamily="2" charset="77"/>
              </a:rPr>
              <a:t>hợp</a:t>
            </a:r>
            <a:r>
              <a:rPr lang="en-US" sz="1200" dirty="0">
                <a:latin typeface="Raleway" pitchFamily="2" charset="77"/>
              </a:rPr>
              <a:t> </a:t>
            </a:r>
            <a:r>
              <a:rPr lang="en-US" sz="1200" dirty="0" err="1">
                <a:latin typeface="Raleway" pitchFamily="2" charset="77"/>
              </a:rPr>
              <a:t>và</a:t>
            </a:r>
            <a:r>
              <a:rPr lang="en-US" sz="1200" dirty="0">
                <a:latin typeface="Raleway" pitchFamily="2" charset="77"/>
              </a:rPr>
              <a:t> </a:t>
            </a:r>
            <a:r>
              <a:rPr lang="en-US" sz="1200" dirty="0" err="1">
                <a:latin typeface="Raleway" pitchFamily="2" charset="77"/>
              </a:rPr>
              <a:t>Làm</a:t>
            </a:r>
            <a:r>
              <a:rPr lang="en-US" sz="1200" dirty="0">
                <a:latin typeface="Raleway" pitchFamily="2" charset="77"/>
              </a:rPr>
              <a:t> </a:t>
            </a:r>
            <a:r>
              <a:rPr lang="en-US" sz="1200" dirty="0" err="1">
                <a:latin typeface="Raleway" pitchFamily="2" charset="77"/>
              </a:rPr>
              <a:t>powerpoint</a:t>
            </a:r>
            <a:endParaRPr lang="en-US" sz="1200" dirty="0">
              <a:latin typeface="Raleway" pitchFamily="2" charset="77"/>
            </a:endParaRPr>
          </a:p>
          <a:p>
            <a:pPr marL="285750" indent="-171450" fontAlgn="base">
              <a:buFontTx/>
              <a:buChar char="-"/>
            </a:pPr>
            <a:endParaRPr lang="en-US" sz="1200" dirty="0">
              <a:latin typeface="Raleway" pitchFamily="2" charset="77"/>
            </a:endParaRPr>
          </a:p>
          <a:p>
            <a:pPr marL="285750" indent="-171450" fontAlgn="base">
              <a:buFont typeface="Arial" panose="020B0604020202020204" pitchFamily="34" charset="0"/>
              <a:buChar char="•"/>
            </a:pPr>
            <a:r>
              <a:rPr lang="en-US" sz="1200" dirty="0" err="1">
                <a:latin typeface="Raleway" pitchFamily="2" charset="77"/>
              </a:rPr>
              <a:t>Nguyễn</a:t>
            </a:r>
            <a:r>
              <a:rPr lang="en-US" sz="1200" dirty="0">
                <a:latin typeface="Raleway" pitchFamily="2" charset="77"/>
              </a:rPr>
              <a:t> </a:t>
            </a:r>
            <a:r>
              <a:rPr lang="en-US" sz="1200" dirty="0" err="1">
                <a:latin typeface="Raleway" pitchFamily="2" charset="77"/>
              </a:rPr>
              <a:t>Ngọc</a:t>
            </a:r>
            <a:r>
              <a:rPr lang="en-US" sz="1200" dirty="0">
                <a:latin typeface="Raleway" pitchFamily="2" charset="77"/>
              </a:rPr>
              <a:t> </a:t>
            </a:r>
            <a:r>
              <a:rPr lang="en-US" sz="1200" dirty="0" err="1">
                <a:latin typeface="Raleway" pitchFamily="2" charset="77"/>
              </a:rPr>
              <a:t>Trung</a:t>
            </a:r>
            <a:r>
              <a:rPr lang="en-US" sz="1200" dirty="0">
                <a:latin typeface="Raleway" pitchFamily="2" charset="77"/>
              </a:rPr>
              <a:t> 20192122</a:t>
            </a:r>
          </a:p>
          <a:p>
            <a:pPr marL="285750" indent="-171450" fontAlgn="base">
              <a:buFontTx/>
              <a:buChar char="-"/>
            </a:pPr>
            <a:r>
              <a:rPr lang="en-US" sz="1200" dirty="0" err="1">
                <a:latin typeface="Raleway" pitchFamily="2" charset="77"/>
              </a:rPr>
              <a:t>Tìm</a:t>
            </a:r>
            <a:r>
              <a:rPr lang="en-US" sz="1200" dirty="0">
                <a:latin typeface="Raleway" pitchFamily="2" charset="77"/>
              </a:rPr>
              <a:t> </a:t>
            </a:r>
            <a:r>
              <a:rPr lang="en-US" sz="1200" dirty="0" err="1">
                <a:latin typeface="Raleway" pitchFamily="2" charset="77"/>
              </a:rPr>
              <a:t>tài</a:t>
            </a:r>
            <a:r>
              <a:rPr lang="en-US" sz="1200" dirty="0">
                <a:latin typeface="Raleway" pitchFamily="2" charset="77"/>
              </a:rPr>
              <a:t> </a:t>
            </a:r>
            <a:r>
              <a:rPr lang="en-US" sz="1200" dirty="0" err="1">
                <a:latin typeface="Raleway" pitchFamily="2" charset="77"/>
              </a:rPr>
              <a:t>liệu</a:t>
            </a:r>
            <a:r>
              <a:rPr lang="en-US" sz="1200" dirty="0">
                <a:latin typeface="Raleway" pitchFamily="2" charset="77"/>
              </a:rPr>
              <a:t> </a:t>
            </a:r>
            <a:r>
              <a:rPr lang="en-US" sz="1200" dirty="0" err="1">
                <a:latin typeface="Raleway" pitchFamily="2" charset="77"/>
              </a:rPr>
              <a:t>và</a:t>
            </a:r>
            <a:r>
              <a:rPr lang="en-US" sz="1200" dirty="0">
                <a:latin typeface="Raleway" pitchFamily="2" charset="77"/>
              </a:rPr>
              <a:t> </a:t>
            </a:r>
            <a:r>
              <a:rPr lang="en-US" sz="1200" dirty="0" err="1">
                <a:latin typeface="Raleway" pitchFamily="2" charset="77"/>
              </a:rPr>
              <a:t>tổng</a:t>
            </a:r>
            <a:r>
              <a:rPr lang="en-US" sz="1200" dirty="0">
                <a:latin typeface="Raleway" pitchFamily="2" charset="77"/>
              </a:rPr>
              <a:t> </a:t>
            </a:r>
            <a:r>
              <a:rPr lang="en-US" sz="1200" dirty="0" err="1">
                <a:latin typeface="Raleway" pitchFamily="2" charset="77"/>
              </a:rPr>
              <a:t>hợp</a:t>
            </a:r>
            <a:endParaRPr lang="en-US" sz="1200" dirty="0">
              <a:latin typeface="Raleway" pitchFamily="2" charset="77"/>
            </a:endParaRPr>
          </a:p>
          <a:p>
            <a:pPr marL="285750" indent="-171450" fontAlgn="base">
              <a:buFontTx/>
              <a:buChar char="-"/>
            </a:pPr>
            <a:endParaRPr lang="en-US" sz="1200" dirty="0">
              <a:latin typeface="Raleway" pitchFamily="2" charset="77"/>
            </a:endParaRPr>
          </a:p>
          <a:p>
            <a:pPr marL="285750" indent="-171450" fontAlgn="base">
              <a:buFont typeface="Arial" panose="020B0604020202020204" pitchFamily="34" charset="0"/>
              <a:buChar char="•"/>
            </a:pPr>
            <a:r>
              <a:rPr lang="en-US" sz="1200" dirty="0" err="1">
                <a:latin typeface="Raleway" pitchFamily="2" charset="77"/>
              </a:rPr>
              <a:t>Bùi</a:t>
            </a:r>
            <a:r>
              <a:rPr lang="en-US" sz="1200" dirty="0">
                <a:latin typeface="Raleway" pitchFamily="2" charset="77"/>
              </a:rPr>
              <a:t> </a:t>
            </a:r>
            <a:r>
              <a:rPr lang="en-US" sz="1200" dirty="0" err="1">
                <a:latin typeface="Raleway" pitchFamily="2" charset="77"/>
              </a:rPr>
              <a:t>Sơn</a:t>
            </a:r>
            <a:r>
              <a:rPr lang="en-US" sz="1200" dirty="0">
                <a:latin typeface="Raleway" pitchFamily="2" charset="77"/>
              </a:rPr>
              <a:t> Nam 20191975</a:t>
            </a:r>
          </a:p>
          <a:p>
            <a:pPr marL="285750" indent="-171450" fontAlgn="base">
              <a:buFontTx/>
              <a:buChar char="-"/>
            </a:pPr>
            <a:r>
              <a:rPr lang="en-US" sz="1200" dirty="0" err="1">
                <a:latin typeface="Raleway" pitchFamily="2" charset="77"/>
              </a:rPr>
              <a:t>Thuyết</a:t>
            </a:r>
            <a:r>
              <a:rPr lang="en-US" sz="1200" dirty="0">
                <a:latin typeface="Raleway" pitchFamily="2" charset="77"/>
              </a:rPr>
              <a:t> </a:t>
            </a:r>
            <a:r>
              <a:rPr lang="en-US" sz="1200" dirty="0" err="1">
                <a:latin typeface="Raleway" pitchFamily="2" charset="77"/>
              </a:rPr>
              <a:t>trình</a:t>
            </a:r>
            <a:r>
              <a:rPr lang="en-US" sz="1200" dirty="0">
                <a:latin typeface="Raleway" pitchFamily="2" charset="77"/>
              </a:rPr>
              <a:t> </a:t>
            </a:r>
            <a:r>
              <a:rPr lang="en-US" sz="1200" dirty="0" err="1">
                <a:latin typeface="Raleway" pitchFamily="2" charset="77"/>
              </a:rPr>
              <a:t>và</a:t>
            </a:r>
            <a:r>
              <a:rPr lang="en-US" sz="1200" dirty="0">
                <a:latin typeface="Raleway" pitchFamily="2" charset="77"/>
              </a:rPr>
              <a:t> </a:t>
            </a:r>
            <a:r>
              <a:rPr lang="en-US" sz="1200" dirty="0" err="1">
                <a:latin typeface="Raleway" pitchFamily="2" charset="77"/>
              </a:rPr>
              <a:t>tìm</a:t>
            </a:r>
            <a:r>
              <a:rPr lang="en-US" sz="1200" dirty="0">
                <a:latin typeface="Raleway" pitchFamily="2" charset="77"/>
              </a:rPr>
              <a:t> </a:t>
            </a:r>
            <a:r>
              <a:rPr lang="en-US" sz="1200" dirty="0" err="1">
                <a:latin typeface="Raleway" pitchFamily="2" charset="77"/>
              </a:rPr>
              <a:t>tài</a:t>
            </a:r>
            <a:r>
              <a:rPr lang="en-US" sz="1200" dirty="0">
                <a:latin typeface="Raleway" pitchFamily="2" charset="77"/>
              </a:rPr>
              <a:t> </a:t>
            </a:r>
            <a:r>
              <a:rPr lang="en-US" sz="1200" dirty="0" err="1">
                <a:latin typeface="Raleway" pitchFamily="2" charset="77"/>
              </a:rPr>
              <a:t>liệu</a:t>
            </a:r>
            <a:endParaRPr lang="en-US" sz="1200" dirty="0">
              <a:latin typeface="Raleway" pitchFamily="2" charset="77"/>
            </a:endParaRPr>
          </a:p>
          <a:p>
            <a:pPr marL="114300" indent="0" fontAlgn="base"/>
            <a:endParaRPr lang="en-US" sz="1200" dirty="0">
              <a:latin typeface="Raleway" pitchFamily="2" charset="77"/>
            </a:endParaRPr>
          </a:p>
          <a:p>
            <a:pPr marL="285750" indent="-171450" fontAlgn="base">
              <a:buFont typeface="Arial" panose="020B0604020202020204" pitchFamily="34" charset="0"/>
              <a:buChar char="•"/>
            </a:pPr>
            <a:r>
              <a:rPr lang="en-US" sz="1200" dirty="0">
                <a:latin typeface="Raleway" pitchFamily="2" charset="77"/>
              </a:rPr>
              <a:t>Lê </a:t>
            </a:r>
            <a:r>
              <a:rPr lang="en-US" sz="1200" dirty="0" err="1">
                <a:latin typeface="Raleway" pitchFamily="2" charset="77"/>
              </a:rPr>
              <a:t>Đình</a:t>
            </a:r>
            <a:r>
              <a:rPr lang="en-US" sz="1200" dirty="0">
                <a:latin typeface="Raleway" pitchFamily="2" charset="77"/>
              </a:rPr>
              <a:t> </a:t>
            </a:r>
            <a:r>
              <a:rPr lang="en-US" sz="1200" dirty="0" err="1">
                <a:latin typeface="Raleway" pitchFamily="2" charset="77"/>
              </a:rPr>
              <a:t>Tứ</a:t>
            </a:r>
            <a:r>
              <a:rPr lang="en-US" sz="1200" dirty="0">
                <a:latin typeface="Raleway" pitchFamily="2" charset="77"/>
              </a:rPr>
              <a:t> 20192142</a:t>
            </a:r>
          </a:p>
          <a:p>
            <a:pPr marL="285750" indent="-171450" fontAlgn="base">
              <a:buFontTx/>
              <a:buChar char="-"/>
            </a:pPr>
            <a:r>
              <a:rPr lang="en-US" sz="1200" dirty="0" err="1">
                <a:latin typeface="Raleway" pitchFamily="2" charset="77"/>
              </a:rPr>
              <a:t>Tìm</a:t>
            </a:r>
            <a:r>
              <a:rPr lang="en-US" sz="1200" dirty="0">
                <a:latin typeface="Raleway" pitchFamily="2" charset="77"/>
              </a:rPr>
              <a:t> </a:t>
            </a:r>
            <a:r>
              <a:rPr lang="en-US" sz="1200" dirty="0" err="1">
                <a:latin typeface="Raleway" pitchFamily="2" charset="77"/>
              </a:rPr>
              <a:t>tài</a:t>
            </a:r>
            <a:r>
              <a:rPr lang="en-US" sz="1200" dirty="0">
                <a:latin typeface="Raleway" pitchFamily="2" charset="77"/>
              </a:rPr>
              <a:t> </a:t>
            </a:r>
            <a:r>
              <a:rPr lang="en-US" sz="1200" dirty="0" err="1">
                <a:latin typeface="Raleway" pitchFamily="2" charset="77"/>
              </a:rPr>
              <a:t>liệu</a:t>
            </a:r>
            <a:r>
              <a:rPr lang="en-US" sz="1200" dirty="0">
                <a:latin typeface="Raleway" pitchFamily="2" charset="77"/>
              </a:rPr>
              <a:t> </a:t>
            </a:r>
            <a:r>
              <a:rPr lang="en-US" sz="1200" dirty="0" err="1">
                <a:latin typeface="Raleway" pitchFamily="2" charset="77"/>
              </a:rPr>
              <a:t>và</a:t>
            </a:r>
            <a:r>
              <a:rPr lang="en-US" sz="1200" dirty="0">
                <a:latin typeface="Raleway" pitchFamily="2" charset="77"/>
              </a:rPr>
              <a:t> </a:t>
            </a:r>
            <a:r>
              <a:rPr lang="en-US" sz="1200" dirty="0" err="1">
                <a:latin typeface="Raleway" pitchFamily="2" charset="77"/>
              </a:rPr>
              <a:t>tổng</a:t>
            </a:r>
            <a:r>
              <a:rPr lang="en-US" sz="1200" dirty="0">
                <a:latin typeface="Raleway" pitchFamily="2" charset="77"/>
              </a:rPr>
              <a:t> </a:t>
            </a:r>
            <a:r>
              <a:rPr lang="en-US" sz="1200" dirty="0" err="1">
                <a:latin typeface="Raleway" pitchFamily="2" charset="77"/>
              </a:rPr>
              <a:t>hợp</a:t>
            </a:r>
            <a:endParaRPr lang="en-US" sz="1200" dirty="0">
              <a:latin typeface="Raleway" pitchFamily="2" charset="77"/>
            </a:endParaRPr>
          </a:p>
          <a:p>
            <a:pPr marL="342900">
              <a:buFont typeface="+mj-lt"/>
              <a:buAutoNum type="arabicPeriod"/>
            </a:pPr>
            <a:endParaRPr sz="1400" dirty="0">
              <a:latin typeface="Raleway" pitchFamily="2" charset="77"/>
            </a:endParaRPr>
          </a:p>
        </p:txBody>
      </p:sp>
      <p:sp>
        <p:nvSpPr>
          <p:cNvPr id="6" name="Google Shape;470;p48">
            <a:extLst>
              <a:ext uri="{FF2B5EF4-FFF2-40B4-BE49-F238E27FC236}">
                <a16:creationId xmlns:a16="http://schemas.microsoft.com/office/drawing/2014/main" id="{5BFBD513-5576-45B5-AC3F-AF199BC75C48}"/>
              </a:ext>
            </a:extLst>
          </p:cNvPr>
          <p:cNvSpPr txBox="1">
            <a:spLocks/>
          </p:cNvSpPr>
          <p:nvPr/>
        </p:nvSpPr>
        <p:spPr>
          <a:xfrm>
            <a:off x="-6161062" y="691050"/>
            <a:ext cx="6390450" cy="1094400"/>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2pPr>
            <a:lvl3pPr marR="0" lvl="2"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3pPr>
            <a:lvl4pPr marR="0" lvl="3"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4pPr>
            <a:lvl5pPr marR="0" lvl="4"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5pPr>
            <a:lvl6pPr marR="0" lvl="5"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6pPr>
            <a:lvl7pPr marR="0" lvl="6"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7pPr>
            <a:lvl8pPr marR="0" lvl="7"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8pPr>
            <a:lvl9pPr marR="0" lvl="8"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9pPr>
          </a:lstStyle>
          <a:p>
            <a:pPr marL="0" marR="0" lvl="0" indent="0" algn="ctr" defTabSz="914400" rtl="0" eaLnBrk="1" fontAlgn="auto" latinLnBrk="0" hangingPunct="1">
              <a:lnSpc>
                <a:spcPct val="100000"/>
              </a:lnSpc>
              <a:spcBef>
                <a:spcPts val="0"/>
              </a:spcBef>
              <a:spcAft>
                <a:spcPts val="0"/>
              </a:spcAft>
              <a:buClr>
                <a:srgbClr val="EEEEEE"/>
              </a:buClr>
              <a:buSzPts val="7200"/>
              <a:buFont typeface="Staatliches"/>
              <a:buNone/>
              <a:tabLst/>
              <a:defRPr/>
            </a:pPr>
            <a:r>
              <a:rPr kumimoji="0" lang="en-US" sz="5400" b="1" i="0" u="none" strike="noStrike" kern="0" cap="none" spc="0" normalizeH="0" baseline="0" noProof="0">
                <a:ln>
                  <a:noFill/>
                </a:ln>
                <a:solidFill>
                  <a:srgbClr val="EEEEEE"/>
                </a:solidFill>
                <a:effectLst/>
                <a:uLnTx/>
                <a:uFillTx/>
                <a:latin typeface="Raleway" pitchFamily="2" charset="77"/>
                <a:sym typeface="Staatliches"/>
              </a:rPr>
              <a:t>Thanks for watching</a:t>
            </a:r>
            <a:endParaRPr kumimoji="0" lang="en-US" sz="5400" b="1" i="0" u="none" strike="noStrike" kern="0" cap="none" spc="0" normalizeH="0" baseline="0" noProof="0" dirty="0">
              <a:ln>
                <a:noFill/>
              </a:ln>
              <a:solidFill>
                <a:srgbClr val="EEEEEE"/>
              </a:solidFill>
              <a:effectLst/>
              <a:uLnTx/>
              <a:uFillTx/>
              <a:latin typeface="Raleway" pitchFamily="2" charset="77"/>
              <a:sym typeface="Staatliches"/>
            </a:endParaRPr>
          </a:p>
        </p:txBody>
      </p:sp>
      <p:pic>
        <p:nvPicPr>
          <p:cNvPr id="3" name="Picture 2" descr="A picture containing outdoor, person, posing&#10;&#10;Description automatically generated">
            <a:extLst>
              <a:ext uri="{FF2B5EF4-FFF2-40B4-BE49-F238E27FC236}">
                <a16:creationId xmlns:a16="http://schemas.microsoft.com/office/drawing/2014/main" id="{5AC9E8C9-15FA-42E7-AA1A-3035D4A53558}"/>
              </a:ext>
            </a:extLst>
          </p:cNvPr>
          <p:cNvPicPr>
            <a:picLocks noChangeAspect="1"/>
          </p:cNvPicPr>
          <p:nvPr/>
        </p:nvPicPr>
        <p:blipFill>
          <a:blip r:embed="rId3"/>
          <a:stretch>
            <a:fillRect/>
          </a:stretch>
        </p:blipFill>
        <p:spPr>
          <a:xfrm>
            <a:off x="3539600" y="0"/>
            <a:ext cx="3623200" cy="5143500"/>
          </a:xfrm>
          <a:prstGeom prst="rect">
            <a:avLst/>
          </a:prstGeom>
        </p:spPr>
      </p:pic>
    </p:spTree>
    <p:extLst>
      <p:ext uri="{BB962C8B-B14F-4D97-AF65-F5344CB8AC3E}">
        <p14:creationId xmlns:p14="http://schemas.microsoft.com/office/powerpoint/2010/main" val="338820005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D7417BB-E4C6-4D51-A70A-D164A2A9C9ED}"/>
              </a:ext>
            </a:extLst>
          </p:cNvPr>
          <p:cNvSpPr/>
          <p:nvPr/>
        </p:nvSpPr>
        <p:spPr>
          <a:xfrm>
            <a:off x="-5081" y="-229237"/>
            <a:ext cx="6858000" cy="628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9" name="Rectangle 18">
            <a:extLst>
              <a:ext uri="{FF2B5EF4-FFF2-40B4-BE49-F238E27FC236}">
                <a16:creationId xmlns:a16="http://schemas.microsoft.com/office/drawing/2014/main" id="{C07C745A-68C8-4EAB-B03E-44B8329A5359}"/>
              </a:ext>
            </a:extLst>
          </p:cNvPr>
          <p:cNvSpPr/>
          <p:nvPr/>
        </p:nvSpPr>
        <p:spPr>
          <a:xfrm>
            <a:off x="-5081" y="-1178009"/>
            <a:ext cx="890229" cy="83270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TextBox 12">
            <a:extLst>
              <a:ext uri="{FF2B5EF4-FFF2-40B4-BE49-F238E27FC236}">
                <a16:creationId xmlns:a16="http://schemas.microsoft.com/office/drawing/2014/main" id="{41F98C6C-6F49-4024-9F73-1B0609CDE957}"/>
              </a:ext>
            </a:extLst>
          </p:cNvPr>
          <p:cNvSpPr txBox="1"/>
          <p:nvPr/>
        </p:nvSpPr>
        <p:spPr>
          <a:xfrm>
            <a:off x="1419065" y="-32127"/>
            <a:ext cx="4009708" cy="400110"/>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E9E9E9"/>
                </a:solidFill>
                <a:effectLst/>
                <a:uLnTx/>
                <a:uFillTx/>
                <a:latin typeface="Raleway" pitchFamily="2" charset="77"/>
                <a:sym typeface="Arial"/>
              </a:rPr>
              <a:t>TỔNG </a:t>
            </a:r>
            <a:r>
              <a:rPr lang="en-US" sz="2000" dirty="0">
                <a:solidFill>
                  <a:srgbClr val="E9E9E9"/>
                </a:solidFill>
                <a:latin typeface="Raleway" pitchFamily="2" charset="77"/>
              </a:rPr>
              <a:t>QUAN</a:t>
            </a:r>
            <a:endParaRPr kumimoji="0" lang="vi-VN" sz="2000" b="0" i="0" u="none" strike="noStrike" kern="0" cap="none" spc="0" normalizeH="0" baseline="0" noProof="0" dirty="0">
              <a:ln>
                <a:noFill/>
              </a:ln>
              <a:solidFill>
                <a:srgbClr val="E9E9E9"/>
              </a:solidFill>
              <a:effectLst/>
              <a:uLnTx/>
              <a:uFillTx/>
              <a:latin typeface="Raleway" pitchFamily="2" charset="77"/>
              <a:sym typeface="Arial"/>
            </a:endParaRPr>
          </a:p>
        </p:txBody>
      </p:sp>
      <p:pic>
        <p:nvPicPr>
          <p:cNvPr id="16" name="Picture 15" descr="A picture containing text, person, old, group&#10;&#10;Description automatically generated">
            <a:extLst>
              <a:ext uri="{FF2B5EF4-FFF2-40B4-BE49-F238E27FC236}">
                <a16:creationId xmlns:a16="http://schemas.microsoft.com/office/drawing/2014/main" id="{9198511C-4D3D-4688-A53D-8DF7E5782FFB}"/>
              </a:ext>
            </a:extLst>
          </p:cNvPr>
          <p:cNvPicPr>
            <a:picLocks noChangeAspect="1"/>
          </p:cNvPicPr>
          <p:nvPr/>
        </p:nvPicPr>
        <p:blipFill>
          <a:blip r:embed="rId2"/>
          <a:stretch>
            <a:fillRect/>
          </a:stretch>
        </p:blipFill>
        <p:spPr>
          <a:xfrm>
            <a:off x="8662422" y="1394783"/>
            <a:ext cx="2788661" cy="1855727"/>
          </a:xfrm>
          <a:prstGeom prst="rect">
            <a:avLst/>
          </a:prstGeom>
        </p:spPr>
      </p:pic>
      <p:pic>
        <p:nvPicPr>
          <p:cNvPr id="22" name="Picture 21" descr="A picture containing person, sky, outdoor, group&#10;&#10;Description automatically generated">
            <a:extLst>
              <a:ext uri="{FF2B5EF4-FFF2-40B4-BE49-F238E27FC236}">
                <a16:creationId xmlns:a16="http://schemas.microsoft.com/office/drawing/2014/main" id="{2C0E0C45-4D01-4EC6-A60B-0FB45E5FCF50}"/>
              </a:ext>
            </a:extLst>
          </p:cNvPr>
          <p:cNvPicPr>
            <a:picLocks noChangeAspect="1"/>
          </p:cNvPicPr>
          <p:nvPr/>
        </p:nvPicPr>
        <p:blipFill>
          <a:blip r:embed="rId3"/>
          <a:stretch>
            <a:fillRect/>
          </a:stretch>
        </p:blipFill>
        <p:spPr>
          <a:xfrm>
            <a:off x="7896126" y="5372737"/>
            <a:ext cx="3059906" cy="2067827"/>
          </a:xfrm>
          <a:prstGeom prst="rect">
            <a:avLst/>
          </a:prstGeom>
        </p:spPr>
      </p:pic>
      <p:sp>
        <p:nvSpPr>
          <p:cNvPr id="23" name="Oval 22">
            <a:extLst>
              <a:ext uri="{FF2B5EF4-FFF2-40B4-BE49-F238E27FC236}">
                <a16:creationId xmlns:a16="http://schemas.microsoft.com/office/drawing/2014/main" id="{B8935F26-EF9C-425F-9351-72D1EFFB1EDB}"/>
              </a:ext>
            </a:extLst>
          </p:cNvPr>
          <p:cNvSpPr/>
          <p:nvPr/>
        </p:nvSpPr>
        <p:spPr>
          <a:xfrm>
            <a:off x="-1634187" y="5919136"/>
            <a:ext cx="2644785" cy="206782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4" name="Oval 23">
            <a:extLst>
              <a:ext uri="{FF2B5EF4-FFF2-40B4-BE49-F238E27FC236}">
                <a16:creationId xmlns:a16="http://schemas.microsoft.com/office/drawing/2014/main" id="{F8E82222-1DFF-44BE-B26B-7C926072EE4C}"/>
              </a:ext>
            </a:extLst>
          </p:cNvPr>
          <p:cNvSpPr/>
          <p:nvPr/>
        </p:nvSpPr>
        <p:spPr>
          <a:xfrm>
            <a:off x="4913823" y="-2786592"/>
            <a:ext cx="2325177" cy="21502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 name="Title 1">
            <a:extLst>
              <a:ext uri="{FF2B5EF4-FFF2-40B4-BE49-F238E27FC236}">
                <a16:creationId xmlns:a16="http://schemas.microsoft.com/office/drawing/2014/main" id="{F2C35021-5157-4C9E-91C0-8BA2520AB7D6}"/>
              </a:ext>
            </a:extLst>
          </p:cNvPr>
          <p:cNvSpPr txBox="1">
            <a:spLocks/>
          </p:cNvSpPr>
          <p:nvPr/>
        </p:nvSpPr>
        <p:spPr>
          <a:xfrm>
            <a:off x="-7387033" y="2322647"/>
            <a:ext cx="5968958" cy="4798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2pPr>
            <a:lvl3pPr marR="0" lvl="2"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3pPr>
            <a:lvl4pPr marR="0" lvl="3"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4pPr>
            <a:lvl5pPr marR="0" lvl="4"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5pPr>
            <a:lvl6pPr marR="0" lvl="5"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6pPr>
            <a:lvl7pPr marR="0" lvl="6"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7pPr>
            <a:lvl8pPr marR="0" lvl="7"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8pPr>
            <a:lvl9pPr marR="0" lvl="8"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9pPr>
          </a:lstStyle>
          <a:p>
            <a:pPr marL="0" marR="0" lvl="0" indent="0" algn="l" defTabSz="914400" rtl="0" eaLnBrk="1" fontAlgn="base" latinLnBrk="0" hangingPunct="1">
              <a:lnSpc>
                <a:spcPct val="100000"/>
              </a:lnSpc>
              <a:spcBef>
                <a:spcPts val="0"/>
              </a:spcBef>
              <a:spcAft>
                <a:spcPts val="0"/>
              </a:spcAft>
              <a:buClr>
                <a:srgbClr val="434343"/>
              </a:buClr>
              <a:buSzPts val="4800"/>
              <a:buFont typeface="Staatliches"/>
              <a:buNone/>
              <a:tabLst/>
              <a:defRPr/>
            </a:pPr>
            <a:r>
              <a:rPr kumimoji="0" lang="en-US" sz="2000" b="1" i="0" u="none" strike="noStrike" kern="0" cap="none" spc="0" normalizeH="0" baseline="0" noProof="0">
                <a:ln>
                  <a:noFill/>
                </a:ln>
                <a:solidFill>
                  <a:srgbClr val="EEEEEE"/>
                </a:solidFill>
                <a:effectLst/>
                <a:uLnTx/>
                <a:uFillTx/>
                <a:latin typeface="UTM Facebook" panose="02040403050506020204" pitchFamily="18" charset="0"/>
                <a:sym typeface="Staatliches"/>
              </a:rPr>
              <a:t>TRÁCH NHIỆM CỦA CÁN BỘ ĐẢNG HIỆN NAY:</a:t>
            </a:r>
            <a:endParaRPr kumimoji="0" lang="en-US" sz="2000" b="0" i="0" u="none" strike="noStrike" kern="0" cap="none" spc="0" normalizeH="0" baseline="0" noProof="0" dirty="0">
              <a:ln>
                <a:noFill/>
              </a:ln>
              <a:solidFill>
                <a:srgbClr val="EEEEEE"/>
              </a:solidFill>
              <a:effectLst/>
              <a:uLnTx/>
              <a:uFillTx/>
              <a:latin typeface="UTM Facebook" panose="02040403050506020204" pitchFamily="18" charset="0"/>
              <a:sym typeface="Staatliches"/>
            </a:endParaRPr>
          </a:p>
        </p:txBody>
      </p:sp>
      <p:sp>
        <p:nvSpPr>
          <p:cNvPr id="20" name="Rectangle 19">
            <a:extLst>
              <a:ext uri="{FF2B5EF4-FFF2-40B4-BE49-F238E27FC236}">
                <a16:creationId xmlns:a16="http://schemas.microsoft.com/office/drawing/2014/main" id="{7BC50828-FFFB-4850-A8E8-F8C0D18F87F1}"/>
              </a:ext>
            </a:extLst>
          </p:cNvPr>
          <p:cNvSpPr/>
          <p:nvPr/>
        </p:nvSpPr>
        <p:spPr>
          <a:xfrm>
            <a:off x="-1" y="4512064"/>
            <a:ext cx="6858000" cy="628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 name="Rectangle 25">
            <a:extLst>
              <a:ext uri="{FF2B5EF4-FFF2-40B4-BE49-F238E27FC236}">
                <a16:creationId xmlns:a16="http://schemas.microsoft.com/office/drawing/2014/main" id="{1634515A-C87D-4457-B54F-D1C652F99B36}"/>
              </a:ext>
            </a:extLst>
          </p:cNvPr>
          <p:cNvSpPr/>
          <p:nvPr/>
        </p:nvSpPr>
        <p:spPr>
          <a:xfrm>
            <a:off x="5967771" y="5250746"/>
            <a:ext cx="890229" cy="8784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TextBox 14">
            <a:extLst>
              <a:ext uri="{FF2B5EF4-FFF2-40B4-BE49-F238E27FC236}">
                <a16:creationId xmlns:a16="http://schemas.microsoft.com/office/drawing/2014/main" id="{5C408F0D-C870-D447-9A5B-65E2AB8F7AA5}"/>
              </a:ext>
            </a:extLst>
          </p:cNvPr>
          <p:cNvSpPr txBox="1"/>
          <p:nvPr/>
        </p:nvSpPr>
        <p:spPr>
          <a:xfrm>
            <a:off x="627510" y="521787"/>
            <a:ext cx="5785375" cy="3785652"/>
          </a:xfrm>
          <a:prstGeom prst="rect">
            <a:avLst/>
          </a:prstGeom>
          <a:noFill/>
        </p:spPr>
        <p:txBody>
          <a:bodyPr wrap="square">
            <a:spAutoFit/>
          </a:bodyPr>
          <a:lstStyle/>
          <a:p>
            <a:r>
              <a:rPr lang="en-VN" sz="1600" dirty="0">
                <a:latin typeface="Raleway" pitchFamily="2" charset="77"/>
              </a:rPr>
              <a:t>Trong tư tưởng Hồ Chí Minh , vấn đề về văn hoá luôn có một vị trí quan trọng . Những quan điểm của Người về văn hoá đã góp phần vào sự tiến bộ và phát triển nền văn minh của nhân loại , đồng thời là kim chỉ nam để Đảng ta hoạch định đường lối , chính sách phát triển văn hoá qua các giai đoạn xây dựng đất nước . Hồ Chí Minh chính là điểm hội tụ những giá trị cao đẹp nhất trong lịch sử hàng ngàn năm văn hiến của dân tộc Việt Nam , cũng là điển hình của sự kết hợp hài hòa giữa đạo lý của dân tộc với tinh hoa của nhiều dòng văn hóa Đông – Tây . Người đã sớm nhận thức rằng , để đất nước phát triển , sánh ngang hàng với các cường quốc năm châu thì cần phải cố gắng chủ động tiếp thu những tinh hoa , những giá trị cao đẹp của văn hóa nhân loại , đồng thời phải nỗ lực gìn giữ và bảo tồn bản sắc văn hóa truyền thống của dân tộc</a:t>
            </a:r>
          </a:p>
        </p:txBody>
      </p:sp>
    </p:spTree>
    <p:extLst>
      <p:ext uri="{BB962C8B-B14F-4D97-AF65-F5344CB8AC3E}">
        <p14:creationId xmlns:p14="http://schemas.microsoft.com/office/powerpoint/2010/main" val="2638467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8"/>
          <p:cNvSpPr txBox="1">
            <a:spLocks noGrp="1"/>
          </p:cNvSpPr>
          <p:nvPr>
            <p:ph type="title"/>
          </p:nvPr>
        </p:nvSpPr>
        <p:spPr>
          <a:xfrm>
            <a:off x="233775" y="1948350"/>
            <a:ext cx="6390450" cy="1094400"/>
          </a:xfrm>
          <a:prstGeom prst="rect">
            <a:avLst/>
          </a:prstGeom>
        </p:spPr>
        <p:txBody>
          <a:bodyPr spcFirstLastPara="1" wrap="square" lIns="68569" tIns="68569" rIns="68569" bIns="68569" anchor="b" anchorCtr="0">
            <a:noAutofit/>
          </a:bodyPr>
          <a:lstStyle/>
          <a:p>
            <a:r>
              <a:rPr lang="en-US" sz="4800" dirty="0">
                <a:latin typeface="Raleway" pitchFamily="2" charset="77"/>
              </a:rPr>
              <a:t>T</a:t>
            </a:r>
            <a:r>
              <a:rPr lang="en" sz="4800" dirty="0">
                <a:latin typeface="Raleway" pitchFamily="2" charset="77"/>
              </a:rPr>
              <a:t>hanks for watching</a:t>
            </a:r>
            <a:endParaRPr sz="4800" dirty="0">
              <a:latin typeface="Raleway" pitchFamily="2" charset="77"/>
            </a:endParaRPr>
          </a:p>
        </p:txBody>
      </p:sp>
      <p:sp>
        <p:nvSpPr>
          <p:cNvPr id="4" name="Google Shape;470;p48">
            <a:extLst>
              <a:ext uri="{FF2B5EF4-FFF2-40B4-BE49-F238E27FC236}">
                <a16:creationId xmlns:a16="http://schemas.microsoft.com/office/drawing/2014/main" id="{C4DCB281-CEEF-4F87-8749-E4F150F52A41}"/>
              </a:ext>
            </a:extLst>
          </p:cNvPr>
          <p:cNvSpPr txBox="1">
            <a:spLocks/>
          </p:cNvSpPr>
          <p:nvPr/>
        </p:nvSpPr>
        <p:spPr>
          <a:xfrm>
            <a:off x="-1046385" y="6242038"/>
            <a:ext cx="6390450" cy="1094400"/>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2pPr>
            <a:lvl3pPr marR="0" lvl="2"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3pPr>
            <a:lvl4pPr marR="0" lvl="3"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4pPr>
            <a:lvl5pPr marR="0" lvl="4"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5pPr>
            <a:lvl6pPr marR="0" lvl="5"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6pPr>
            <a:lvl7pPr marR="0" lvl="6"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7pPr>
            <a:lvl8pPr marR="0" lvl="7"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8pPr>
            <a:lvl9pPr marR="0" lvl="8"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9pPr>
          </a:lstStyle>
          <a:p>
            <a:r>
              <a:rPr lang="en-US"/>
              <a:t>KAHOOT.IT</a:t>
            </a:r>
          </a:p>
        </p:txBody>
      </p:sp>
      <p:sp>
        <p:nvSpPr>
          <p:cNvPr id="5" name="Google Shape;471;p48">
            <a:extLst>
              <a:ext uri="{FF2B5EF4-FFF2-40B4-BE49-F238E27FC236}">
                <a16:creationId xmlns:a16="http://schemas.microsoft.com/office/drawing/2014/main" id="{94FE6D70-7B29-4428-9D84-898873DBF917}"/>
              </a:ext>
            </a:extLst>
          </p:cNvPr>
          <p:cNvSpPr txBox="1">
            <a:spLocks/>
          </p:cNvSpPr>
          <p:nvPr/>
        </p:nvSpPr>
        <p:spPr>
          <a:xfrm>
            <a:off x="-1046385" y="7336438"/>
            <a:ext cx="6390450" cy="48645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57175" algn="ctr" rtl="0">
              <a:lnSpc>
                <a:spcPct val="100000"/>
              </a:lnSpc>
              <a:spcBef>
                <a:spcPts val="0"/>
              </a:spcBef>
              <a:spcAft>
                <a:spcPts val="0"/>
              </a:spcAft>
              <a:buClr>
                <a:schemeClr val="lt2"/>
              </a:buClr>
              <a:buSzPts val="1800"/>
              <a:buFont typeface="Raleway"/>
              <a:buChar char="●"/>
              <a:defRPr sz="1800" b="0" i="0" u="none" strike="noStrike" cap="none">
                <a:solidFill>
                  <a:schemeClr val="lt2"/>
                </a:solidFill>
                <a:latin typeface="Raleway"/>
                <a:ea typeface="Raleway"/>
                <a:cs typeface="Raleway"/>
                <a:sym typeface="Raleway"/>
              </a:defRPr>
            </a:lvl1pPr>
            <a:lvl2pPr marL="685800" marR="0" lvl="1"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ctr"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0" indent="0">
              <a:spcAft>
                <a:spcPts val="1200"/>
              </a:spcAft>
              <a:buFont typeface="Raleway"/>
              <a:buNone/>
            </a:pPr>
            <a:r>
              <a:rPr lang="en-US">
                <a:solidFill>
                  <a:srgbClr val="E9E9E9"/>
                </a:solidFill>
                <a:hlinkClick r:id="rId3">
                  <a:extLst>
                    <a:ext uri="{A12FA001-AC4F-418D-AE19-62706E023703}">
                      <ahyp:hlinkClr xmlns:ahyp="http://schemas.microsoft.com/office/drawing/2018/hyperlinkcolor" val="tx"/>
                    </a:ext>
                  </a:extLst>
                </a:hlinkClick>
              </a:rPr>
              <a:t>https://create.kahoot.it/share/ao-uc-cach-mang/</a:t>
            </a:r>
            <a:endParaRPr lang="en-US">
              <a:solidFill>
                <a:srgbClr val="E9E9E9"/>
              </a:solidFill>
            </a:endParaRPr>
          </a:p>
        </p:txBody>
      </p:sp>
      <p:sp>
        <p:nvSpPr>
          <p:cNvPr id="7" name="Google Shape;173;p30">
            <a:extLst>
              <a:ext uri="{FF2B5EF4-FFF2-40B4-BE49-F238E27FC236}">
                <a16:creationId xmlns:a16="http://schemas.microsoft.com/office/drawing/2014/main" id="{B92B3394-2189-4ED0-B75A-1B6B6AF049E5}"/>
              </a:ext>
            </a:extLst>
          </p:cNvPr>
          <p:cNvSpPr txBox="1">
            <a:spLocks/>
          </p:cNvSpPr>
          <p:nvPr/>
        </p:nvSpPr>
        <p:spPr>
          <a:xfrm>
            <a:off x="8216850" y="1528971"/>
            <a:ext cx="2840400" cy="1281879"/>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lt2"/>
              </a:buClr>
              <a:buSzPts val="9600"/>
              <a:buFont typeface="Staatliches"/>
              <a:buNone/>
              <a:defRPr sz="7200" b="0" i="0" u="none" strike="noStrike" cap="none">
                <a:solidFill>
                  <a:schemeClr val="lt2"/>
                </a:solidFill>
                <a:latin typeface="Staatliches"/>
                <a:ea typeface="Staatliches"/>
                <a:cs typeface="Staatliches"/>
                <a:sym typeface="Staatliches"/>
              </a:defRPr>
            </a:lvl1pPr>
            <a:lvl2pPr marR="0" lvl="1"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2pPr>
            <a:lvl3pPr marR="0" lvl="2"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3pPr>
            <a:lvl4pPr marR="0" lvl="3"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4pPr>
            <a:lvl5pPr marR="0" lvl="4"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5pPr>
            <a:lvl6pPr marR="0" lvl="5"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6pPr>
            <a:lvl7pPr marR="0" lvl="6"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7pPr>
            <a:lvl8pPr marR="0" lvl="7"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8pPr>
            <a:lvl9pPr marR="0" lvl="8"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9pPr>
          </a:lstStyle>
          <a:p>
            <a:r>
              <a:rPr lang="en-US"/>
              <a:t>Nhóm 6</a:t>
            </a:r>
            <a:endParaRPr lang="en-US" dirty="0"/>
          </a:p>
        </p:txBody>
      </p:sp>
      <p:sp>
        <p:nvSpPr>
          <p:cNvPr id="8" name="Google Shape;174;p30">
            <a:extLst>
              <a:ext uri="{FF2B5EF4-FFF2-40B4-BE49-F238E27FC236}">
                <a16:creationId xmlns:a16="http://schemas.microsoft.com/office/drawing/2014/main" id="{D2EC3ECD-6499-4EE7-ABCA-C76693D3D114}"/>
              </a:ext>
            </a:extLst>
          </p:cNvPr>
          <p:cNvSpPr txBox="1">
            <a:spLocks/>
          </p:cNvSpPr>
          <p:nvPr/>
        </p:nvSpPr>
        <p:spPr>
          <a:xfrm>
            <a:off x="8662363" y="2643221"/>
            <a:ext cx="2334375" cy="1836144"/>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285750" indent="-171450" fontAlgn="base">
              <a:buFont typeface="Arial" panose="020B0604020202020204" pitchFamily="34" charset="0"/>
              <a:buChar char="•"/>
            </a:pPr>
            <a:r>
              <a:rPr lang="vi-VN" sz="1200"/>
              <a:t>Phạm Bảo Ngọc​</a:t>
            </a:r>
          </a:p>
          <a:p>
            <a:pPr marL="285750" indent="-171450" fontAlgn="base">
              <a:buFont typeface="Arial" panose="020B0604020202020204" pitchFamily="34" charset="0"/>
              <a:buChar char="•"/>
            </a:pPr>
            <a:r>
              <a:rPr lang="vi-VN" sz="1200"/>
              <a:t>Nguyễn Thị Thu Trang​</a:t>
            </a:r>
          </a:p>
          <a:p>
            <a:pPr marL="285750" indent="-171450" fontAlgn="base">
              <a:buFont typeface="Arial" panose="020B0604020202020204" pitchFamily="34" charset="0"/>
              <a:buChar char="•"/>
            </a:pPr>
            <a:r>
              <a:rPr lang="vi-VN" sz="1200"/>
              <a:t>Nguyễn Đình Chi​</a:t>
            </a:r>
          </a:p>
          <a:p>
            <a:pPr marL="285750" indent="-171450" fontAlgn="base">
              <a:buFont typeface="Arial" panose="020B0604020202020204" pitchFamily="34" charset="0"/>
              <a:buChar char="•"/>
            </a:pPr>
            <a:r>
              <a:rPr lang="vi-VN" sz="1200"/>
              <a:t>Ngô Thị Mai​</a:t>
            </a:r>
          </a:p>
          <a:p>
            <a:pPr marL="285750" indent="-171450" fontAlgn="base">
              <a:buFont typeface="Arial" panose="020B0604020202020204" pitchFamily="34" charset="0"/>
              <a:buChar char="•"/>
            </a:pPr>
            <a:r>
              <a:rPr lang="vi-VN" sz="1200"/>
              <a:t>Vũ Thị Thắm​</a:t>
            </a:r>
          </a:p>
          <a:p>
            <a:pPr marL="285750" indent="-171450" fontAlgn="base">
              <a:buFont typeface="Arial" panose="020B0604020202020204" pitchFamily="34" charset="0"/>
              <a:buChar char="•"/>
            </a:pPr>
            <a:r>
              <a:rPr lang="vi-VN" sz="1200"/>
              <a:t>Nguyễn Thị Diệu Hằng​</a:t>
            </a:r>
          </a:p>
          <a:p>
            <a:pPr marL="285750" indent="-171450" fontAlgn="base">
              <a:buFont typeface="Arial" panose="020B0604020202020204" pitchFamily="34" charset="0"/>
              <a:buChar char="•"/>
            </a:pPr>
            <a:r>
              <a:rPr lang="vi-VN" sz="1200"/>
              <a:t>Phạm Hải Triều​</a:t>
            </a:r>
          </a:p>
          <a:p>
            <a:pPr marL="285750" indent="-171450" fontAlgn="base">
              <a:buFont typeface="Arial" panose="020B0604020202020204" pitchFamily="34" charset="0"/>
              <a:buChar char="•"/>
            </a:pPr>
            <a:r>
              <a:rPr lang="vi-VN" sz="1200"/>
              <a:t>Bùi Quang Huy​</a:t>
            </a:r>
          </a:p>
          <a:p>
            <a:pPr marL="285750" indent="-171450" fontAlgn="base">
              <a:buFont typeface="Arial" panose="020B0604020202020204" pitchFamily="34" charset="0"/>
              <a:buChar char="•"/>
            </a:pPr>
            <a:r>
              <a:rPr lang="vi-VN" sz="1200"/>
              <a:t>Nguyễn Võ Việt Hưng</a:t>
            </a:r>
          </a:p>
          <a:p>
            <a:pPr marL="342900">
              <a:buFont typeface="+mj-lt"/>
              <a:buAutoNum type="arabicPeriod"/>
            </a:pPr>
            <a:endParaRPr lang="vi-VN" sz="1400" dirty="0"/>
          </a:p>
        </p:txBody>
      </p:sp>
      <p:pic>
        <p:nvPicPr>
          <p:cNvPr id="9" name="Google Shape;175;p30">
            <a:extLst>
              <a:ext uri="{FF2B5EF4-FFF2-40B4-BE49-F238E27FC236}">
                <a16:creationId xmlns:a16="http://schemas.microsoft.com/office/drawing/2014/main" id="{0C4FBF3F-4855-421C-9781-108B12D70D48}"/>
              </a:ext>
            </a:extLst>
          </p:cNvPr>
          <p:cNvPicPr preferRelativeResize="0"/>
          <p:nvPr/>
        </p:nvPicPr>
        <p:blipFill rotWithShape="1">
          <a:blip r:embed="rId4">
            <a:alphaModFix/>
          </a:blip>
          <a:srcRect l="27351" t="10778"/>
          <a:stretch/>
        </p:blipFill>
        <p:spPr>
          <a:xfrm>
            <a:off x="8082781" y="5143500"/>
            <a:ext cx="2913957" cy="3441826"/>
          </a:xfrm>
          <a:prstGeom prst="rect">
            <a:avLst/>
          </a:prstGeom>
          <a:noFill/>
          <a:ln>
            <a:noFill/>
          </a:ln>
        </p:spPr>
      </p:pic>
    </p:spTree>
    <p:extLst>
      <p:ext uri="{BB962C8B-B14F-4D97-AF65-F5344CB8AC3E}">
        <p14:creationId xmlns:p14="http://schemas.microsoft.com/office/powerpoint/2010/main" val="1841828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9" name="Google Shape;189;p32"/>
          <p:cNvSpPr txBox="1">
            <a:spLocks noGrp="1"/>
          </p:cNvSpPr>
          <p:nvPr>
            <p:ph type="title" idx="2"/>
          </p:nvPr>
        </p:nvSpPr>
        <p:spPr>
          <a:xfrm>
            <a:off x="1407827" y="2200270"/>
            <a:ext cx="1982617" cy="379441"/>
          </a:xfrm>
          <a:prstGeom prst="rect">
            <a:avLst/>
          </a:prstGeom>
        </p:spPr>
        <p:txBody>
          <a:bodyPr spcFirstLastPara="1" wrap="square" lIns="68569" tIns="68569" rIns="68569" bIns="68569" anchor="b" anchorCtr="0">
            <a:noAutofit/>
          </a:bodyPr>
          <a:lstStyle/>
          <a:p>
            <a:pPr>
              <a:buClr>
                <a:schemeClr val="lt2"/>
              </a:buClr>
              <a:buSzPts val="6000"/>
            </a:pPr>
            <a:r>
              <a:rPr lang="en-US" sz="2400" dirty="0">
                <a:solidFill>
                  <a:srgbClr val="EEEEEE"/>
                </a:solidFill>
                <a:latin typeface="Raleway" pitchFamily="2" charset="77"/>
              </a:rPr>
              <a:t>QUAN ĐIỂM</a:t>
            </a:r>
            <a:br>
              <a:rPr lang="en-US" sz="2400" dirty="0">
                <a:solidFill>
                  <a:srgbClr val="EEEEEE"/>
                </a:solidFill>
                <a:latin typeface="Raleway" pitchFamily="2" charset="77"/>
              </a:rPr>
            </a:br>
            <a:r>
              <a:rPr lang="en-US" sz="2400" dirty="0">
                <a:solidFill>
                  <a:srgbClr val="EEEEEE"/>
                </a:solidFill>
                <a:latin typeface="Raleway" pitchFamily="2" charset="77"/>
              </a:rPr>
              <a:t>TIẾP THU</a:t>
            </a:r>
          </a:p>
        </p:txBody>
      </p:sp>
      <p:sp>
        <p:nvSpPr>
          <p:cNvPr id="193" name="Google Shape;193;p32"/>
          <p:cNvSpPr txBox="1">
            <a:spLocks noGrp="1"/>
          </p:cNvSpPr>
          <p:nvPr>
            <p:ph type="title" idx="6"/>
          </p:nvPr>
        </p:nvSpPr>
        <p:spPr>
          <a:xfrm>
            <a:off x="3348686" y="1480609"/>
            <a:ext cx="1913596" cy="617525"/>
          </a:xfrm>
          <a:prstGeom prst="rect">
            <a:avLst/>
          </a:prstGeom>
        </p:spPr>
        <p:txBody>
          <a:bodyPr spcFirstLastPara="1" wrap="square" lIns="68569" tIns="68569" rIns="68569" bIns="68569" anchor="b" anchorCtr="0">
            <a:noAutofit/>
          </a:bodyPr>
          <a:lstStyle/>
          <a:p>
            <a:pPr>
              <a:buClr>
                <a:schemeClr val="lt2"/>
              </a:buClr>
              <a:buSzPts val="6000"/>
            </a:pPr>
            <a:r>
              <a:rPr lang="en-US" sz="2400" dirty="0">
                <a:solidFill>
                  <a:srgbClr val="434343"/>
                </a:solidFill>
                <a:latin typeface="Raleway" pitchFamily="2" charset="77"/>
              </a:rPr>
              <a:t>QUAN ĐIỂM</a:t>
            </a:r>
            <a:br>
              <a:rPr lang="en-US" sz="2400" dirty="0">
                <a:solidFill>
                  <a:srgbClr val="434343"/>
                </a:solidFill>
                <a:latin typeface="Raleway" pitchFamily="2" charset="77"/>
              </a:rPr>
            </a:br>
            <a:r>
              <a:rPr lang="en-US" sz="2400" dirty="0">
                <a:solidFill>
                  <a:srgbClr val="434343"/>
                </a:solidFill>
                <a:latin typeface="Raleway" pitchFamily="2" charset="77"/>
              </a:rPr>
              <a:t>GÌN GIỮ</a:t>
            </a:r>
          </a:p>
        </p:txBody>
      </p:sp>
      <p:sp>
        <p:nvSpPr>
          <p:cNvPr id="195" name="Google Shape;195;p32"/>
          <p:cNvSpPr txBox="1">
            <a:spLocks noGrp="1"/>
          </p:cNvSpPr>
          <p:nvPr>
            <p:ph type="title" idx="8"/>
          </p:nvPr>
        </p:nvSpPr>
        <p:spPr>
          <a:xfrm>
            <a:off x="193525" y="532421"/>
            <a:ext cx="1388925" cy="818325"/>
          </a:xfrm>
          <a:prstGeom prst="rect">
            <a:avLst/>
          </a:prstGeom>
        </p:spPr>
        <p:txBody>
          <a:bodyPr spcFirstLastPara="1" wrap="square" lIns="68569" tIns="68569" rIns="68569" bIns="68569" anchor="b" anchorCtr="0">
            <a:noAutofit/>
          </a:bodyPr>
          <a:lstStyle/>
          <a:p>
            <a:r>
              <a:rPr lang="en" spc="300" dirty="0">
                <a:latin typeface="Raleway" pitchFamily="2" charset="77"/>
              </a:rPr>
              <a:t>01</a:t>
            </a:r>
          </a:p>
        </p:txBody>
      </p:sp>
      <p:sp>
        <p:nvSpPr>
          <p:cNvPr id="197" name="Google Shape;197;p32"/>
          <p:cNvSpPr txBox="1">
            <a:spLocks noGrp="1"/>
          </p:cNvSpPr>
          <p:nvPr>
            <p:ph type="title" idx="13"/>
          </p:nvPr>
        </p:nvSpPr>
        <p:spPr>
          <a:xfrm>
            <a:off x="3488071" y="519760"/>
            <a:ext cx="1388925" cy="818325"/>
          </a:xfrm>
          <a:prstGeom prst="rect">
            <a:avLst/>
          </a:prstGeom>
        </p:spPr>
        <p:txBody>
          <a:bodyPr spcFirstLastPara="1" wrap="square" lIns="68569" tIns="68569" rIns="68569" bIns="68569" anchor="b" anchorCtr="0">
            <a:noAutofit/>
          </a:bodyPr>
          <a:lstStyle/>
          <a:p>
            <a:pPr>
              <a:buClr>
                <a:schemeClr val="lt2"/>
              </a:buClr>
            </a:pPr>
            <a:r>
              <a:rPr lang="en" spc="300">
                <a:solidFill>
                  <a:srgbClr val="434343"/>
                </a:solidFill>
                <a:latin typeface="Raleway" pitchFamily="2" charset="77"/>
              </a:rPr>
              <a:t>03</a:t>
            </a:r>
          </a:p>
        </p:txBody>
      </p:sp>
      <p:sp>
        <p:nvSpPr>
          <p:cNvPr id="198" name="Google Shape;198;p32"/>
          <p:cNvSpPr txBox="1">
            <a:spLocks noGrp="1"/>
          </p:cNvSpPr>
          <p:nvPr>
            <p:ph type="title" idx="14"/>
          </p:nvPr>
        </p:nvSpPr>
        <p:spPr>
          <a:xfrm>
            <a:off x="1800178" y="951416"/>
            <a:ext cx="1388925" cy="818325"/>
          </a:xfrm>
          <a:prstGeom prst="rect">
            <a:avLst/>
          </a:prstGeom>
        </p:spPr>
        <p:txBody>
          <a:bodyPr spcFirstLastPara="1" wrap="square" lIns="68569" tIns="68569" rIns="68569" bIns="68569" anchor="b" anchorCtr="0">
            <a:noAutofit/>
          </a:bodyPr>
          <a:lstStyle/>
          <a:p>
            <a:r>
              <a:rPr lang="en" spc="300" dirty="0">
                <a:solidFill>
                  <a:schemeClr val="bg1"/>
                </a:solidFill>
                <a:latin typeface="Raleway" pitchFamily="2" charset="77"/>
              </a:rPr>
              <a:t>02</a:t>
            </a:r>
          </a:p>
        </p:txBody>
      </p:sp>
      <p:sp>
        <p:nvSpPr>
          <p:cNvPr id="14" name="Google Shape;188;p32">
            <a:extLst>
              <a:ext uri="{FF2B5EF4-FFF2-40B4-BE49-F238E27FC236}">
                <a16:creationId xmlns:a16="http://schemas.microsoft.com/office/drawing/2014/main" id="{D26F221D-2BC7-408E-97CE-EFD126B4AD44}"/>
              </a:ext>
            </a:extLst>
          </p:cNvPr>
          <p:cNvSpPr txBox="1">
            <a:spLocks/>
          </p:cNvSpPr>
          <p:nvPr/>
        </p:nvSpPr>
        <p:spPr>
          <a:xfrm>
            <a:off x="0" y="1264381"/>
            <a:ext cx="1982617"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Raleway"/>
              <a:buNone/>
              <a:defRPr sz="105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9pPr>
          </a:lstStyle>
          <a:p>
            <a:pPr marL="0" indent="0"/>
            <a:r>
              <a:rPr lang="en-US" sz="2400" b="1" dirty="0">
                <a:latin typeface="Raleway" pitchFamily="2" charset="77"/>
              </a:rPr>
              <a:t>TỔNG QUAN </a:t>
            </a:r>
          </a:p>
        </p:txBody>
      </p:sp>
      <p:pic>
        <p:nvPicPr>
          <p:cNvPr id="17" name="Picture 16" descr="A picture containing text&#10;&#10;Description automatically generated">
            <a:extLst>
              <a:ext uri="{FF2B5EF4-FFF2-40B4-BE49-F238E27FC236}">
                <a16:creationId xmlns:a16="http://schemas.microsoft.com/office/drawing/2014/main" id="{8049503D-31AA-4FDC-B03C-0997CD1EBE43}"/>
              </a:ext>
            </a:extLst>
          </p:cNvPr>
          <p:cNvPicPr>
            <a:picLocks noChangeAspect="1"/>
          </p:cNvPicPr>
          <p:nvPr/>
        </p:nvPicPr>
        <p:blipFill>
          <a:blip r:embed="rId3"/>
          <a:stretch>
            <a:fillRect/>
          </a:stretch>
        </p:blipFill>
        <p:spPr>
          <a:xfrm>
            <a:off x="1453758" y="2505595"/>
            <a:ext cx="2081767" cy="1972321"/>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B08BB0F-81B6-4A33-BB99-A74D8E7B5431}"/>
              </a:ext>
            </a:extLst>
          </p:cNvPr>
          <p:cNvPicPr>
            <a:picLocks noChangeAspect="1"/>
          </p:cNvPicPr>
          <p:nvPr/>
        </p:nvPicPr>
        <p:blipFill>
          <a:blip r:embed="rId4"/>
          <a:stretch>
            <a:fillRect/>
          </a:stretch>
        </p:blipFill>
        <p:spPr>
          <a:xfrm>
            <a:off x="3390444" y="2638620"/>
            <a:ext cx="1584181" cy="1584181"/>
          </a:xfrm>
          <a:prstGeom prst="rect">
            <a:avLst/>
          </a:prstGeom>
        </p:spPr>
      </p:pic>
      <p:pic>
        <p:nvPicPr>
          <p:cNvPr id="21" name="Picture 20" descr="A picture containing text, gallery, vector graphics&#10;&#10;Description automatically generated">
            <a:extLst>
              <a:ext uri="{FF2B5EF4-FFF2-40B4-BE49-F238E27FC236}">
                <a16:creationId xmlns:a16="http://schemas.microsoft.com/office/drawing/2014/main" id="{0012A81A-A2F0-4728-A389-46535F956FE7}"/>
              </a:ext>
            </a:extLst>
          </p:cNvPr>
          <p:cNvPicPr>
            <a:picLocks noChangeAspect="1"/>
          </p:cNvPicPr>
          <p:nvPr/>
        </p:nvPicPr>
        <p:blipFill>
          <a:blip r:embed="rId5"/>
          <a:stretch>
            <a:fillRect/>
          </a:stretch>
        </p:blipFill>
        <p:spPr>
          <a:xfrm>
            <a:off x="-164451" y="2505595"/>
            <a:ext cx="1936686" cy="1936686"/>
          </a:xfrm>
          <a:prstGeom prst="rect">
            <a:avLst/>
          </a:prstGeom>
        </p:spPr>
      </p:pic>
      <p:sp>
        <p:nvSpPr>
          <p:cNvPr id="13" name="Google Shape;219;p35">
            <a:extLst>
              <a:ext uri="{FF2B5EF4-FFF2-40B4-BE49-F238E27FC236}">
                <a16:creationId xmlns:a16="http://schemas.microsoft.com/office/drawing/2014/main" id="{7B44C588-EA08-4744-9949-C089C4B10D66}"/>
              </a:ext>
            </a:extLst>
          </p:cNvPr>
          <p:cNvSpPr txBox="1">
            <a:spLocks/>
          </p:cNvSpPr>
          <p:nvPr/>
        </p:nvSpPr>
        <p:spPr>
          <a:xfrm>
            <a:off x="-4716142" y="2236439"/>
            <a:ext cx="3544446" cy="181228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vai</a:t>
            </a:r>
            <a:r>
              <a:rPr lang="en-US" sz="1400" dirty="0"/>
              <a:t> </a:t>
            </a:r>
            <a:r>
              <a:rPr lang="en-US" sz="1400" dirty="0" err="1"/>
              <a:t>trò</a:t>
            </a:r>
            <a:r>
              <a:rPr lang="en-US" sz="1400" dirty="0"/>
              <a:t> </a:t>
            </a:r>
            <a:r>
              <a:rPr lang="en-US" sz="1400" dirty="0" err="1"/>
              <a:t>và</a:t>
            </a:r>
            <a:r>
              <a:rPr lang="en-US" sz="1400" dirty="0"/>
              <a:t> </a:t>
            </a:r>
            <a:r>
              <a:rPr lang="en-US" sz="1400" dirty="0" err="1"/>
              <a:t>sức</a:t>
            </a:r>
            <a:r>
              <a:rPr lang="en-US" sz="1400" dirty="0"/>
              <a:t> </a:t>
            </a:r>
            <a:r>
              <a:rPr lang="en-US" sz="1400" dirty="0" err="1"/>
              <a:t>mạnh</a:t>
            </a:r>
            <a:r>
              <a:rPr lang="en-US" sz="1400" dirty="0"/>
              <a:t> </a:t>
            </a:r>
            <a:r>
              <a:rPr lang="en-US" sz="1400" dirty="0" err="1"/>
              <a:t>của</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những</a:t>
            </a:r>
            <a:r>
              <a:rPr lang="en-US" sz="1400" dirty="0"/>
              <a:t> </a:t>
            </a:r>
            <a:r>
              <a:rPr lang="en-US" sz="1400" dirty="0" err="1"/>
              <a:t>chuẩn</a:t>
            </a:r>
            <a:r>
              <a:rPr lang="en-US" sz="1400" dirty="0"/>
              <a:t> </a:t>
            </a:r>
            <a:r>
              <a:rPr lang="en-US" sz="1400" dirty="0" err="1"/>
              <a:t>mực</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những</a:t>
            </a:r>
            <a:r>
              <a:rPr lang="en-US" sz="1400" dirty="0"/>
              <a:t> </a:t>
            </a:r>
            <a:r>
              <a:rPr lang="en-US" sz="1400" dirty="0" err="1"/>
              <a:t>nguyên</a:t>
            </a:r>
            <a:r>
              <a:rPr lang="en-US" sz="1400" dirty="0"/>
              <a:t> </a:t>
            </a:r>
            <a:r>
              <a:rPr lang="en-US" sz="1400" dirty="0" err="1"/>
              <a:t>tắc</a:t>
            </a:r>
            <a:r>
              <a:rPr lang="en-US" sz="1400" dirty="0"/>
              <a:t> </a:t>
            </a:r>
            <a:r>
              <a:rPr lang="en-US" sz="1400" dirty="0" err="1"/>
              <a:t>xây</a:t>
            </a:r>
            <a:r>
              <a:rPr lang="en-US" sz="1400" dirty="0"/>
              <a:t> </a:t>
            </a:r>
            <a:r>
              <a:rPr lang="en-US" sz="1400" dirty="0" err="1"/>
              <a:t>dựng</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p:txBody>
      </p:sp>
      <p:pic>
        <p:nvPicPr>
          <p:cNvPr id="3" name="Graphic 2">
            <a:extLst>
              <a:ext uri="{FF2B5EF4-FFF2-40B4-BE49-F238E27FC236}">
                <a16:creationId xmlns:a16="http://schemas.microsoft.com/office/drawing/2014/main" id="{585AF18F-AAE9-4098-A466-A5D97BC215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2341" y="2681847"/>
            <a:ext cx="1584181" cy="1497729"/>
          </a:xfrm>
          <a:prstGeom prst="rect">
            <a:avLst/>
          </a:prstGeom>
        </p:spPr>
      </p:pic>
      <p:sp>
        <p:nvSpPr>
          <p:cNvPr id="15" name="Google Shape;197;p32">
            <a:extLst>
              <a:ext uri="{FF2B5EF4-FFF2-40B4-BE49-F238E27FC236}">
                <a16:creationId xmlns:a16="http://schemas.microsoft.com/office/drawing/2014/main" id="{86E6D57B-927A-4232-AFCD-859C27BE6513}"/>
              </a:ext>
            </a:extLst>
          </p:cNvPr>
          <p:cNvSpPr txBox="1">
            <a:spLocks/>
          </p:cNvSpPr>
          <p:nvPr/>
        </p:nvSpPr>
        <p:spPr>
          <a:xfrm>
            <a:off x="5089363" y="1062394"/>
            <a:ext cx="1388925" cy="818325"/>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9pPr>
          </a:lstStyle>
          <a:p>
            <a:pPr>
              <a:buClr>
                <a:schemeClr val="lt2"/>
              </a:buClr>
            </a:pPr>
            <a:r>
              <a:rPr lang="en" spc="300" dirty="0">
                <a:solidFill>
                  <a:srgbClr val="434343"/>
                </a:solidFill>
                <a:latin typeface="Raleway" pitchFamily="2" charset="77"/>
              </a:rPr>
              <a:t>04</a:t>
            </a:r>
          </a:p>
        </p:txBody>
      </p:sp>
      <p:sp>
        <p:nvSpPr>
          <p:cNvPr id="16" name="Google Shape;193;p32">
            <a:extLst>
              <a:ext uri="{FF2B5EF4-FFF2-40B4-BE49-F238E27FC236}">
                <a16:creationId xmlns:a16="http://schemas.microsoft.com/office/drawing/2014/main" id="{66F58552-13C2-4201-919E-CC1D44093CEB}"/>
              </a:ext>
            </a:extLst>
          </p:cNvPr>
          <p:cNvSpPr txBox="1">
            <a:spLocks/>
          </p:cNvSpPr>
          <p:nvPr/>
        </p:nvSpPr>
        <p:spPr>
          <a:xfrm>
            <a:off x="4926230" y="1556182"/>
            <a:ext cx="1715189" cy="790581"/>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2pPr>
            <a:lvl3pPr marR="0" lvl="2"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3pPr>
            <a:lvl4pPr marR="0" lvl="3"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4pPr>
            <a:lvl5pPr marR="0" lvl="4"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5pPr>
            <a:lvl6pPr marR="0" lvl="5"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6pPr>
            <a:lvl7pPr marR="0" lvl="6"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7pPr>
            <a:lvl8pPr marR="0" lvl="7"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8pPr>
            <a:lvl9pPr marR="0" lvl="8"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9pPr>
          </a:lstStyle>
          <a:p>
            <a:pPr>
              <a:buClr>
                <a:schemeClr val="lt2"/>
              </a:buClr>
              <a:buSzPts val="6000"/>
            </a:pPr>
            <a:r>
              <a:rPr lang="en-US" sz="2400" dirty="0">
                <a:solidFill>
                  <a:srgbClr val="434343"/>
                </a:solidFill>
                <a:latin typeface="Raleway" pitchFamily="2" charset="77"/>
              </a:rPr>
              <a:t>KẾT LUẬN</a:t>
            </a:r>
          </a:p>
        </p:txBody>
      </p:sp>
    </p:spTree>
    <p:extLst>
      <p:ext uri="{BB962C8B-B14F-4D97-AF65-F5344CB8AC3E}">
        <p14:creationId xmlns:p14="http://schemas.microsoft.com/office/powerpoint/2010/main" val="79089829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6" name="Google Shape;219;p35">
            <a:extLst>
              <a:ext uri="{FF2B5EF4-FFF2-40B4-BE49-F238E27FC236}">
                <a16:creationId xmlns:a16="http://schemas.microsoft.com/office/drawing/2014/main" id="{13B388EF-DD3B-4ACC-97A7-ED41D456EE6A}"/>
              </a:ext>
            </a:extLst>
          </p:cNvPr>
          <p:cNvSpPr txBox="1">
            <a:spLocks/>
          </p:cNvSpPr>
          <p:nvPr/>
        </p:nvSpPr>
        <p:spPr>
          <a:xfrm>
            <a:off x="8968316" y="640582"/>
            <a:ext cx="4722194"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600" b="1" dirty="0">
                <a:latin typeface="UTM Facebook" panose="02040403050506020204" pitchFamily="18" charset="0"/>
              </a:rPr>
              <a:t>1. CƠ SỞ LÝ LUẬN </a:t>
            </a:r>
            <a:endParaRPr lang="vi-VN" sz="3600" b="1" dirty="0"/>
          </a:p>
        </p:txBody>
      </p:sp>
      <p:sp>
        <p:nvSpPr>
          <p:cNvPr id="9" name="Google Shape;195;p32">
            <a:extLst>
              <a:ext uri="{FF2B5EF4-FFF2-40B4-BE49-F238E27FC236}">
                <a16:creationId xmlns:a16="http://schemas.microsoft.com/office/drawing/2014/main" id="{6A24BF28-4FB0-FD49-806A-65FD6283B127}"/>
              </a:ext>
            </a:extLst>
          </p:cNvPr>
          <p:cNvSpPr txBox="1">
            <a:spLocks/>
          </p:cNvSpPr>
          <p:nvPr/>
        </p:nvSpPr>
        <p:spPr>
          <a:xfrm>
            <a:off x="3145558" y="402395"/>
            <a:ext cx="283442" cy="514190"/>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 sz="2400" b="1" spc="300" dirty="0">
                <a:solidFill>
                  <a:srgbClr val="EEEEEE"/>
                </a:solidFill>
                <a:latin typeface="Raleway" pitchFamily="2" charset="77"/>
              </a:rPr>
              <a:t>2</a:t>
            </a:r>
          </a:p>
        </p:txBody>
      </p:sp>
      <p:sp>
        <p:nvSpPr>
          <p:cNvPr id="10" name="Google Shape;188;p32">
            <a:extLst>
              <a:ext uri="{FF2B5EF4-FFF2-40B4-BE49-F238E27FC236}">
                <a16:creationId xmlns:a16="http://schemas.microsoft.com/office/drawing/2014/main" id="{E2E1E2A3-BAE8-AF4A-A432-6949AD13B9E7}"/>
              </a:ext>
            </a:extLst>
          </p:cNvPr>
          <p:cNvSpPr txBox="1">
            <a:spLocks/>
          </p:cNvSpPr>
          <p:nvPr/>
        </p:nvSpPr>
        <p:spPr>
          <a:xfrm>
            <a:off x="1422400" y="847240"/>
            <a:ext cx="4013200"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Raleway"/>
              <a:buNone/>
              <a:defRPr sz="105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9pPr>
          </a:lstStyle>
          <a:p>
            <a:pPr marL="0" indent="0"/>
            <a:r>
              <a:rPr lang="en-US" sz="2400" b="1" dirty="0">
                <a:solidFill>
                  <a:srgbClr val="EEEEEE"/>
                </a:solidFill>
                <a:latin typeface="Raleway" pitchFamily="2" charset="77"/>
              </a:rPr>
              <a:t>QUAN ĐIỂM TIẾP THU</a:t>
            </a:r>
            <a:endParaRPr lang="en-US" sz="2400" b="1" dirty="0">
              <a:latin typeface="Raleway" pitchFamily="2" charset="77"/>
            </a:endParaRPr>
          </a:p>
        </p:txBody>
      </p:sp>
      <p:pic>
        <p:nvPicPr>
          <p:cNvPr id="6" name="Picture 5" descr="A picture containing text&#10;&#10;Description automatically generated">
            <a:extLst>
              <a:ext uri="{FF2B5EF4-FFF2-40B4-BE49-F238E27FC236}">
                <a16:creationId xmlns:a16="http://schemas.microsoft.com/office/drawing/2014/main" id="{695D80C2-4B99-0D44-97BD-D473F25E8C6B}"/>
              </a:ext>
            </a:extLst>
          </p:cNvPr>
          <p:cNvPicPr>
            <a:picLocks noChangeAspect="1"/>
          </p:cNvPicPr>
          <p:nvPr/>
        </p:nvPicPr>
        <p:blipFill>
          <a:blip r:embed="rId3"/>
          <a:stretch>
            <a:fillRect/>
          </a:stretch>
        </p:blipFill>
        <p:spPr>
          <a:xfrm>
            <a:off x="2413451" y="1832433"/>
            <a:ext cx="2081767" cy="1972321"/>
          </a:xfrm>
          <a:prstGeom prst="rect">
            <a:avLst/>
          </a:prstGeom>
        </p:spPr>
      </p:pic>
      <p:sp>
        <p:nvSpPr>
          <p:cNvPr id="7" name="Google Shape;219;p35">
            <a:extLst>
              <a:ext uri="{FF2B5EF4-FFF2-40B4-BE49-F238E27FC236}">
                <a16:creationId xmlns:a16="http://schemas.microsoft.com/office/drawing/2014/main" id="{C95D7406-97D3-7F4B-A5E7-8DBECC9189BB}"/>
              </a:ext>
            </a:extLst>
          </p:cNvPr>
          <p:cNvSpPr txBox="1">
            <a:spLocks/>
          </p:cNvSpPr>
          <p:nvPr/>
        </p:nvSpPr>
        <p:spPr>
          <a:xfrm>
            <a:off x="1866723" y="2864364"/>
            <a:ext cx="4013200" cy="762987"/>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dirty="0"/>
              <a:t>2. </a:t>
            </a:r>
            <a:endParaRPr lang="en-US" sz="2400" dirty="0"/>
          </a:p>
        </p:txBody>
      </p:sp>
      <p:sp>
        <p:nvSpPr>
          <p:cNvPr id="8" name="Google Shape;219;p35">
            <a:extLst>
              <a:ext uri="{FF2B5EF4-FFF2-40B4-BE49-F238E27FC236}">
                <a16:creationId xmlns:a16="http://schemas.microsoft.com/office/drawing/2014/main" id="{6820AE5A-50B1-E74F-8B1E-4762FB7899A6}"/>
              </a:ext>
            </a:extLst>
          </p:cNvPr>
          <p:cNvSpPr txBox="1">
            <a:spLocks/>
          </p:cNvSpPr>
          <p:nvPr/>
        </p:nvSpPr>
        <p:spPr>
          <a:xfrm>
            <a:off x="1866723" y="3499199"/>
            <a:ext cx="4013200"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dirty="0"/>
              <a:t>3</a:t>
            </a:r>
            <a:r>
              <a:rPr lang="en-GB" dirty="0"/>
              <a:t>.</a:t>
            </a:r>
            <a:endParaRPr lang="en-US" sz="2000" dirty="0"/>
          </a:p>
        </p:txBody>
      </p:sp>
      <p:sp>
        <p:nvSpPr>
          <p:cNvPr id="11" name="Google Shape;219;p35">
            <a:extLst>
              <a:ext uri="{FF2B5EF4-FFF2-40B4-BE49-F238E27FC236}">
                <a16:creationId xmlns:a16="http://schemas.microsoft.com/office/drawing/2014/main" id="{9C2D42CC-98D0-1244-935E-D0AE2C200D34}"/>
              </a:ext>
            </a:extLst>
          </p:cNvPr>
          <p:cNvSpPr txBox="1">
            <a:spLocks/>
          </p:cNvSpPr>
          <p:nvPr/>
        </p:nvSpPr>
        <p:spPr>
          <a:xfrm>
            <a:off x="1857759" y="2149705"/>
            <a:ext cx="341806"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just">
              <a:spcAft>
                <a:spcPts val="1200"/>
              </a:spcAft>
            </a:pPr>
            <a:r>
              <a:rPr lang="en-US" dirty="0"/>
              <a:t> 1. </a:t>
            </a:r>
            <a:r>
              <a:rPr lang="en-VN" dirty="0"/>
              <a:t> </a:t>
            </a:r>
            <a:endParaRPr lang="en-US" dirty="0"/>
          </a:p>
        </p:txBody>
      </p:sp>
      <p:sp>
        <p:nvSpPr>
          <p:cNvPr id="12" name="Google Shape;219;p35">
            <a:extLst>
              <a:ext uri="{FF2B5EF4-FFF2-40B4-BE49-F238E27FC236}">
                <a16:creationId xmlns:a16="http://schemas.microsoft.com/office/drawing/2014/main" id="{057DC400-9A3E-184D-A088-300B2555876B}"/>
              </a:ext>
            </a:extLst>
          </p:cNvPr>
          <p:cNvSpPr txBox="1">
            <a:spLocks/>
          </p:cNvSpPr>
          <p:nvPr/>
        </p:nvSpPr>
        <p:spPr>
          <a:xfrm>
            <a:off x="2046587" y="2161475"/>
            <a:ext cx="3004323"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just">
              <a:spcAft>
                <a:spcPts val="1200"/>
              </a:spcAft>
            </a:pPr>
            <a:r>
              <a:rPr lang="en-US" dirty="0"/>
              <a:t> </a:t>
            </a:r>
            <a:r>
              <a:rPr lang="en-VN" dirty="0"/>
              <a:t>Chấp nhận khác biệt </a:t>
            </a:r>
            <a:endParaRPr lang="en-US" dirty="0"/>
          </a:p>
        </p:txBody>
      </p:sp>
      <p:sp>
        <p:nvSpPr>
          <p:cNvPr id="13" name="Google Shape;219;p35">
            <a:extLst>
              <a:ext uri="{FF2B5EF4-FFF2-40B4-BE49-F238E27FC236}">
                <a16:creationId xmlns:a16="http://schemas.microsoft.com/office/drawing/2014/main" id="{BC31CD13-AFF2-2147-8691-075FAEB424DA}"/>
              </a:ext>
            </a:extLst>
          </p:cNvPr>
          <p:cNvSpPr txBox="1">
            <a:spLocks/>
          </p:cNvSpPr>
          <p:nvPr/>
        </p:nvSpPr>
        <p:spPr>
          <a:xfrm>
            <a:off x="2079813" y="2853344"/>
            <a:ext cx="4013200" cy="762987"/>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VN" dirty="0"/>
              <a:t>Chọn lọc tinh hoa </a:t>
            </a:r>
            <a:endParaRPr lang="en-US" sz="2400" dirty="0"/>
          </a:p>
        </p:txBody>
      </p:sp>
      <p:sp>
        <p:nvSpPr>
          <p:cNvPr id="14" name="Google Shape;219;p35">
            <a:extLst>
              <a:ext uri="{FF2B5EF4-FFF2-40B4-BE49-F238E27FC236}">
                <a16:creationId xmlns:a16="http://schemas.microsoft.com/office/drawing/2014/main" id="{E4B4DBFC-F724-B146-8531-852EE3FB62CD}"/>
              </a:ext>
            </a:extLst>
          </p:cNvPr>
          <p:cNvSpPr txBox="1">
            <a:spLocks/>
          </p:cNvSpPr>
          <p:nvPr/>
        </p:nvSpPr>
        <p:spPr>
          <a:xfrm>
            <a:off x="2079813" y="3526495"/>
            <a:ext cx="4013200"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VN" dirty="0"/>
              <a:t>Tiếp biến, sáng tạo </a:t>
            </a:r>
            <a:endParaRPr lang="en-US" sz="2000" dirty="0"/>
          </a:p>
        </p:txBody>
      </p:sp>
      <p:sp>
        <p:nvSpPr>
          <p:cNvPr id="15" name="Google Shape;219;p35">
            <a:extLst>
              <a:ext uri="{FF2B5EF4-FFF2-40B4-BE49-F238E27FC236}">
                <a16:creationId xmlns:a16="http://schemas.microsoft.com/office/drawing/2014/main" id="{3B2AA6C1-280A-894E-BD9E-4DFA6E59F433}"/>
              </a:ext>
            </a:extLst>
          </p:cNvPr>
          <p:cNvSpPr txBox="1">
            <a:spLocks/>
          </p:cNvSpPr>
          <p:nvPr/>
        </p:nvSpPr>
        <p:spPr>
          <a:xfrm>
            <a:off x="1857759" y="4117886"/>
            <a:ext cx="4013200"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dirty="0"/>
              <a:t>4</a:t>
            </a:r>
            <a:r>
              <a:rPr lang="en-GB" dirty="0"/>
              <a:t>.</a:t>
            </a:r>
            <a:endParaRPr lang="en-US" sz="2000" dirty="0"/>
          </a:p>
        </p:txBody>
      </p:sp>
      <p:sp>
        <p:nvSpPr>
          <p:cNvPr id="16" name="Google Shape;219;p35">
            <a:extLst>
              <a:ext uri="{FF2B5EF4-FFF2-40B4-BE49-F238E27FC236}">
                <a16:creationId xmlns:a16="http://schemas.microsoft.com/office/drawing/2014/main" id="{12229CFE-ECA1-F442-B5FD-B8A6090E4A60}"/>
              </a:ext>
            </a:extLst>
          </p:cNvPr>
          <p:cNvSpPr txBox="1">
            <a:spLocks/>
          </p:cNvSpPr>
          <p:nvPr/>
        </p:nvSpPr>
        <p:spPr>
          <a:xfrm>
            <a:off x="2070849" y="4136871"/>
            <a:ext cx="4013200"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VN" dirty="0"/>
              <a:t>Biết “vay” biết “trả”</a:t>
            </a:r>
            <a:r>
              <a:rPr lang="en-VN" sz="2000" dirty="0"/>
              <a:t> </a:t>
            </a:r>
            <a:endParaRPr lang="en-US" sz="2000" dirty="0"/>
          </a:p>
        </p:txBody>
      </p:sp>
      <p:sp>
        <p:nvSpPr>
          <p:cNvPr id="17" name="Google Shape;188;p32">
            <a:extLst>
              <a:ext uri="{FF2B5EF4-FFF2-40B4-BE49-F238E27FC236}">
                <a16:creationId xmlns:a16="http://schemas.microsoft.com/office/drawing/2014/main" id="{932C47C5-1C79-944E-975D-1A9D7458B3E2}"/>
              </a:ext>
            </a:extLst>
          </p:cNvPr>
          <p:cNvSpPr txBox="1">
            <a:spLocks/>
          </p:cNvSpPr>
          <p:nvPr/>
        </p:nvSpPr>
        <p:spPr>
          <a:xfrm>
            <a:off x="1558364" y="1213899"/>
            <a:ext cx="3741271"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Raleway"/>
              <a:buNone/>
              <a:defRPr sz="105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9pPr>
          </a:lstStyle>
          <a:p>
            <a:pPr marL="0" indent="0"/>
            <a:r>
              <a:rPr lang="en-VN" sz="2400" b="1" dirty="0"/>
              <a:t>TINH HOA VĂN HÓA NHÂN LOẠI</a:t>
            </a:r>
            <a:endParaRPr lang="en-US" sz="2400" b="1" dirty="0">
              <a:latin typeface="Raleway" pitchFamily="2" charset="77"/>
            </a:endParaRPr>
          </a:p>
        </p:txBody>
      </p:sp>
    </p:spTree>
    <p:extLst>
      <p:ext uri="{BB962C8B-B14F-4D97-AF65-F5344CB8AC3E}">
        <p14:creationId xmlns:p14="http://schemas.microsoft.com/office/powerpoint/2010/main" val="3255327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randombar(horizontal)">
                                      <p:cBhvr>
                                        <p:cTn id="25" dur="500"/>
                                        <p:tgtEl>
                                          <p:spTgt spid="14"/>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randombar(horizontal)">
                                      <p:cBhvr>
                                        <p:cTn id="28" dur="500"/>
                                        <p:tgtEl>
                                          <p:spTgt spid="15"/>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3" grpId="0"/>
      <p:bldP spid="14"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24;p36">
            <a:extLst>
              <a:ext uri="{FF2B5EF4-FFF2-40B4-BE49-F238E27FC236}">
                <a16:creationId xmlns:a16="http://schemas.microsoft.com/office/drawing/2014/main" id="{E7432535-264E-41E5-B649-7AE77CC28374}"/>
              </a:ext>
            </a:extLst>
          </p:cNvPr>
          <p:cNvSpPr txBox="1">
            <a:spLocks noGrp="1"/>
          </p:cNvSpPr>
          <p:nvPr>
            <p:ph type="title"/>
          </p:nvPr>
        </p:nvSpPr>
        <p:spPr>
          <a:xfrm>
            <a:off x="-3371085" y="3549289"/>
            <a:ext cx="2688055" cy="1011825"/>
          </a:xfrm>
          <a:prstGeom prst="rect">
            <a:avLst/>
          </a:prstGeom>
        </p:spPr>
        <p:txBody>
          <a:bodyPr spcFirstLastPara="1" wrap="square" lIns="68569" tIns="68569" rIns="68569" bIns="68569" anchor="t" anchorCtr="0">
            <a:noAutofit/>
          </a:bodyPr>
          <a:lstStyle/>
          <a:p>
            <a:pPr marL="0" indent="0" algn="ctr">
              <a:spcAft>
                <a:spcPts val="1200"/>
              </a:spcAft>
            </a:pPr>
            <a:r>
              <a:rPr lang="en-US" sz="2000">
                <a:latin typeface="UTM Facebook" panose="02040403050506020204" pitchFamily="18" charset="0"/>
              </a:rPr>
              <a:t>A. VIỆT NAM</a:t>
            </a:r>
          </a:p>
        </p:txBody>
      </p:sp>
      <p:pic>
        <p:nvPicPr>
          <p:cNvPr id="7" name="Picture 2">
            <a:extLst>
              <a:ext uri="{FF2B5EF4-FFF2-40B4-BE49-F238E27FC236}">
                <a16:creationId xmlns:a16="http://schemas.microsoft.com/office/drawing/2014/main" id="{6DF43AED-267C-445F-BDD7-27FC105B12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2" r="2337" b="2191"/>
          <a:stretch/>
        </p:blipFill>
        <p:spPr bwMode="auto">
          <a:xfrm>
            <a:off x="8185222" y="1761383"/>
            <a:ext cx="3096765" cy="254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Lịch sử 12: Những tổ chức cách mạng Việt Nam trước 1930. | Gia sư lớp 12">
            <a:extLst>
              <a:ext uri="{FF2B5EF4-FFF2-40B4-BE49-F238E27FC236}">
                <a16:creationId xmlns:a16="http://schemas.microsoft.com/office/drawing/2014/main" id="{C017AB3C-CBE7-4FEA-B14A-60D09C2C71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8" t="1785" r="16240" b="5723"/>
          <a:stretch/>
        </p:blipFill>
        <p:spPr bwMode="auto">
          <a:xfrm>
            <a:off x="7866927" y="1099411"/>
            <a:ext cx="3258273" cy="279227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19;p35">
            <a:extLst>
              <a:ext uri="{FF2B5EF4-FFF2-40B4-BE49-F238E27FC236}">
                <a16:creationId xmlns:a16="http://schemas.microsoft.com/office/drawing/2014/main" id="{562E317B-4916-AA4C-BC12-F40EF77725AF}"/>
              </a:ext>
            </a:extLst>
          </p:cNvPr>
          <p:cNvSpPr txBox="1">
            <a:spLocks/>
          </p:cNvSpPr>
          <p:nvPr/>
        </p:nvSpPr>
        <p:spPr>
          <a:xfrm>
            <a:off x="1562762" y="2495549"/>
            <a:ext cx="3732475"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sz="2400" b="1" dirty="0"/>
              <a:t> </a:t>
            </a:r>
            <a:r>
              <a:rPr lang="en-VN" sz="2400" b="1" dirty="0"/>
              <a:t>CHẤP NHẬN KHÁC BIỆT </a:t>
            </a:r>
            <a:endParaRPr lang="en-US" sz="2400" b="1" dirty="0"/>
          </a:p>
        </p:txBody>
      </p:sp>
      <p:sp>
        <p:nvSpPr>
          <p:cNvPr id="10" name="Google Shape;219;p35">
            <a:extLst>
              <a:ext uri="{FF2B5EF4-FFF2-40B4-BE49-F238E27FC236}">
                <a16:creationId xmlns:a16="http://schemas.microsoft.com/office/drawing/2014/main" id="{8A9DBF40-DCD3-BC48-BC9D-8B3E48FE5670}"/>
              </a:ext>
            </a:extLst>
          </p:cNvPr>
          <p:cNvSpPr txBox="1">
            <a:spLocks/>
          </p:cNvSpPr>
          <p:nvPr/>
        </p:nvSpPr>
        <p:spPr>
          <a:xfrm>
            <a:off x="3243010" y="1886479"/>
            <a:ext cx="647672"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GB" sz="2400" b="1" dirty="0"/>
              <a:t>2.1</a:t>
            </a:r>
            <a:endParaRPr lang="en-US" sz="2400" b="1" dirty="0"/>
          </a:p>
        </p:txBody>
      </p:sp>
    </p:spTree>
    <p:extLst>
      <p:ext uri="{BB962C8B-B14F-4D97-AF65-F5344CB8AC3E}">
        <p14:creationId xmlns:p14="http://schemas.microsoft.com/office/powerpoint/2010/main" val="2033215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7" name="Google Shape;224;p36">
            <a:extLst>
              <a:ext uri="{FF2B5EF4-FFF2-40B4-BE49-F238E27FC236}">
                <a16:creationId xmlns:a16="http://schemas.microsoft.com/office/drawing/2014/main" id="{75E3B743-29AF-4B35-87C9-2F84BF4CA79B}"/>
              </a:ext>
            </a:extLst>
          </p:cNvPr>
          <p:cNvSpPr txBox="1">
            <a:spLocks/>
          </p:cNvSpPr>
          <p:nvPr/>
        </p:nvSpPr>
        <p:spPr>
          <a:xfrm>
            <a:off x="-3538725" y="3011402"/>
            <a:ext cx="2688055" cy="10118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Staatliches"/>
              <a:buNone/>
              <a:defRPr sz="2700" b="1" i="0" u="none" strike="noStrike" cap="none">
                <a:solidFill>
                  <a:schemeClr val="lt2"/>
                </a:solidFill>
                <a:latin typeface="Staatliches"/>
                <a:ea typeface="Staatliches"/>
                <a:cs typeface="Staatliches"/>
                <a:sym typeface="Staatliches"/>
              </a:defRPr>
            </a:lvl1pPr>
            <a:lvl2pPr marR="0" lvl="1"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2pPr>
            <a:lvl3pPr marR="0" lvl="2"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3pPr>
            <a:lvl4pPr marR="0" lvl="3"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4pPr>
            <a:lvl5pPr marR="0" lvl="4"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5pPr>
            <a:lvl6pPr marR="0" lvl="5"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6pPr>
            <a:lvl7pPr marR="0" lvl="6"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7pPr>
            <a:lvl8pPr marR="0" lvl="7"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8pPr>
            <a:lvl9pPr marR="0" lvl="8"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9pPr>
          </a:lstStyle>
          <a:p>
            <a:pPr algn="ctr">
              <a:spcAft>
                <a:spcPts val="1200"/>
              </a:spcAft>
            </a:pPr>
            <a:r>
              <a:rPr lang="vi-VN" sz="2000" dirty="0">
                <a:latin typeface="UTM Facebook" panose="02040403050506020204" pitchFamily="18" charset="0"/>
              </a:rPr>
              <a:t>B. TINH HOA ĐẠO ĐỨC PHƯƠNG ĐÔNG, PHƯƠNG TÂY</a:t>
            </a:r>
          </a:p>
        </p:txBody>
      </p:sp>
      <p:sp>
        <p:nvSpPr>
          <p:cNvPr id="6" name="Google Shape;219;p35">
            <a:extLst>
              <a:ext uri="{FF2B5EF4-FFF2-40B4-BE49-F238E27FC236}">
                <a16:creationId xmlns:a16="http://schemas.microsoft.com/office/drawing/2014/main" id="{A4B5A6A2-EAFA-4164-89D2-07A4C660B12C}"/>
              </a:ext>
            </a:extLst>
          </p:cNvPr>
          <p:cNvSpPr txBox="1">
            <a:spLocks/>
          </p:cNvSpPr>
          <p:nvPr/>
        </p:nvSpPr>
        <p:spPr>
          <a:xfrm>
            <a:off x="7621103" y="1525083"/>
            <a:ext cx="4722194"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600" b="1">
                <a:latin typeface="UTM Facebook" panose="02040403050506020204" pitchFamily="18" charset="0"/>
              </a:rPr>
              <a:t>1. CƠ SỞ LÝ LUẬN </a:t>
            </a:r>
            <a:endParaRPr lang="vi-VN" sz="3600" b="1"/>
          </a:p>
        </p:txBody>
      </p:sp>
      <p:sp>
        <p:nvSpPr>
          <p:cNvPr id="8" name="Google Shape;219;p35">
            <a:extLst>
              <a:ext uri="{FF2B5EF4-FFF2-40B4-BE49-F238E27FC236}">
                <a16:creationId xmlns:a16="http://schemas.microsoft.com/office/drawing/2014/main" id="{F94212E6-7586-4713-AFE1-A21ED273C5A7}"/>
              </a:ext>
            </a:extLst>
          </p:cNvPr>
          <p:cNvSpPr txBox="1">
            <a:spLocks/>
          </p:cNvSpPr>
          <p:nvPr/>
        </p:nvSpPr>
        <p:spPr>
          <a:xfrm>
            <a:off x="8104909" y="2256561"/>
            <a:ext cx="4238388" cy="1151002"/>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sz="1400"/>
              <a:t>a. Truyền thống đạo đức tốt đẹp của dân tộc </a:t>
            </a:r>
            <a:endParaRPr lang="vi-VN" sz="1400"/>
          </a:p>
          <a:p>
            <a:pPr marL="0" indent="0" algn="l">
              <a:spcAft>
                <a:spcPts val="1200"/>
              </a:spcAft>
            </a:pPr>
            <a:r>
              <a:rPr lang="en-US" sz="1400"/>
              <a:t>b. Tinh hoa đạo đức phương Đông, phương Tây</a:t>
            </a:r>
          </a:p>
          <a:p>
            <a:pPr marL="0" indent="0" algn="l">
              <a:spcAft>
                <a:spcPts val="1200"/>
              </a:spcAft>
            </a:pPr>
            <a:r>
              <a:rPr lang="en-US" sz="1400"/>
              <a:t>c. Quan điểm Mác – Lênin về đạo đức cách mạng</a:t>
            </a:r>
          </a:p>
        </p:txBody>
      </p:sp>
      <p:pic>
        <p:nvPicPr>
          <p:cNvPr id="12" name="Picture 2">
            <a:extLst>
              <a:ext uri="{FF2B5EF4-FFF2-40B4-BE49-F238E27FC236}">
                <a16:creationId xmlns:a16="http://schemas.microsoft.com/office/drawing/2014/main" id="{FB8A9DD1-6155-4944-B566-689AC5EA5B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32" t="1125" r="5276"/>
          <a:stretch/>
        </p:blipFill>
        <p:spPr bwMode="auto">
          <a:xfrm>
            <a:off x="8104909" y="462142"/>
            <a:ext cx="3132278" cy="4219213"/>
          </a:xfrm>
          <a:prstGeom prst="rect">
            <a:avLst/>
          </a:prstGeom>
          <a:noFill/>
          <a:ln w="57150">
            <a:noFill/>
          </a:ln>
          <a:extLst>
            <a:ext uri="{909E8E84-426E-40DD-AFC4-6F175D3DCCD1}">
              <a14:hiddenFill xmlns:a14="http://schemas.microsoft.com/office/drawing/2010/main">
                <a:solidFill>
                  <a:srgbClr val="FFFFFF"/>
                </a:solidFill>
              </a14:hiddenFill>
            </a:ext>
          </a:extLst>
        </p:spPr>
      </p:pic>
      <p:sp>
        <p:nvSpPr>
          <p:cNvPr id="9" name="Google Shape;219;p35">
            <a:extLst>
              <a:ext uri="{FF2B5EF4-FFF2-40B4-BE49-F238E27FC236}">
                <a16:creationId xmlns:a16="http://schemas.microsoft.com/office/drawing/2014/main" id="{E2308FE2-09B2-4AF3-A08A-701517417BEE}"/>
              </a:ext>
            </a:extLst>
          </p:cNvPr>
          <p:cNvSpPr txBox="1">
            <a:spLocks/>
          </p:cNvSpPr>
          <p:nvPr/>
        </p:nvSpPr>
        <p:spPr>
          <a:xfrm>
            <a:off x="-137103" y="549964"/>
            <a:ext cx="1670068"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2000" b="1" dirty="0">
                <a:latin typeface="UTM Facebook" panose="02040403050506020204" pitchFamily="18" charset="0"/>
              </a:rPr>
              <a:t>2.1</a:t>
            </a:r>
            <a:r>
              <a:rPr lang="en-US" sz="3200" b="1" dirty="0">
                <a:latin typeface="UTM Facebook" panose="02040403050506020204" pitchFamily="18" charset="0"/>
              </a:rPr>
              <a:t> </a:t>
            </a:r>
            <a:endParaRPr lang="vi-VN" sz="3200" b="1" dirty="0"/>
          </a:p>
        </p:txBody>
      </p:sp>
      <p:sp>
        <p:nvSpPr>
          <p:cNvPr id="11" name="Google Shape;225;p36">
            <a:extLst>
              <a:ext uri="{FF2B5EF4-FFF2-40B4-BE49-F238E27FC236}">
                <a16:creationId xmlns:a16="http://schemas.microsoft.com/office/drawing/2014/main" id="{27D99661-8816-47B0-950A-305588AE5ABD}"/>
              </a:ext>
            </a:extLst>
          </p:cNvPr>
          <p:cNvSpPr txBox="1">
            <a:spLocks/>
          </p:cNvSpPr>
          <p:nvPr/>
        </p:nvSpPr>
        <p:spPr>
          <a:xfrm>
            <a:off x="237561" y="3143533"/>
            <a:ext cx="3882202" cy="70452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l" rtl="0">
              <a:lnSpc>
                <a:spcPct val="100000"/>
              </a:lnSpc>
              <a:spcBef>
                <a:spcPts val="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1pPr>
            <a:lvl2pPr marL="685800" marR="0" lvl="1"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l"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171450" indent="-171450">
              <a:spcAft>
                <a:spcPts val="1200"/>
              </a:spcAft>
              <a:buFont typeface="Arial" panose="020B0604020202020204" pitchFamily="34" charset="0"/>
              <a:buChar char="•"/>
            </a:pPr>
            <a:r>
              <a:rPr lang="en-VN" sz="1200" dirty="0"/>
              <a:t>Hồ Chí Minh tiếp cận văn hóa phương Tây khá sớm và trên hành trình tìm đường giải phóng dân tộc, </a:t>
            </a:r>
            <a:endParaRPr lang="en-US" sz="1200" dirty="0"/>
          </a:p>
        </p:txBody>
      </p:sp>
      <p:sp>
        <p:nvSpPr>
          <p:cNvPr id="14" name="Google Shape;225;p36">
            <a:extLst>
              <a:ext uri="{FF2B5EF4-FFF2-40B4-BE49-F238E27FC236}">
                <a16:creationId xmlns:a16="http://schemas.microsoft.com/office/drawing/2014/main" id="{F1C6BC37-9A55-4C41-96CF-A07C7F27B1DF}"/>
              </a:ext>
            </a:extLst>
          </p:cNvPr>
          <p:cNvSpPr txBox="1">
            <a:spLocks/>
          </p:cNvSpPr>
          <p:nvPr/>
        </p:nvSpPr>
        <p:spPr>
          <a:xfrm>
            <a:off x="271026" y="2375393"/>
            <a:ext cx="3882202" cy="8916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l" rtl="0">
              <a:lnSpc>
                <a:spcPct val="100000"/>
              </a:lnSpc>
              <a:spcBef>
                <a:spcPts val="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1pPr>
            <a:lvl2pPr marL="685800" marR="0" lvl="1"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l"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171450" indent="-171450">
              <a:spcAft>
                <a:spcPts val="1200"/>
              </a:spcAft>
              <a:buFont typeface="Arial" panose="020B0604020202020204" pitchFamily="34" charset="0"/>
              <a:buChar char="•"/>
            </a:pPr>
            <a:r>
              <a:rPr lang="en-VN" sz="1200" dirty="0"/>
              <a:t>Người đã tiếp thu những giá trị tích cực, tiến bộ của văn minh phương Tây.</a:t>
            </a:r>
            <a:r>
              <a:rPr lang="en-VN" sz="1100" dirty="0"/>
              <a:t> </a:t>
            </a:r>
            <a:r>
              <a:rPr lang="en-US" sz="1100" dirty="0"/>
              <a:t>.</a:t>
            </a:r>
            <a:endParaRPr lang="en-US" sz="1200" dirty="0"/>
          </a:p>
        </p:txBody>
      </p:sp>
      <p:sp>
        <p:nvSpPr>
          <p:cNvPr id="15" name="Google Shape;225;p36">
            <a:extLst>
              <a:ext uri="{FF2B5EF4-FFF2-40B4-BE49-F238E27FC236}">
                <a16:creationId xmlns:a16="http://schemas.microsoft.com/office/drawing/2014/main" id="{7AC29351-54A5-4E0D-8DA7-7F629A5C01E9}"/>
              </a:ext>
            </a:extLst>
          </p:cNvPr>
          <p:cNvSpPr txBox="1">
            <a:spLocks/>
          </p:cNvSpPr>
          <p:nvPr/>
        </p:nvSpPr>
        <p:spPr>
          <a:xfrm>
            <a:off x="287758" y="1228242"/>
            <a:ext cx="3882202"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l" rtl="0">
              <a:lnSpc>
                <a:spcPct val="100000"/>
              </a:lnSpc>
              <a:spcBef>
                <a:spcPts val="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1pPr>
            <a:lvl2pPr marL="685800" marR="0" lvl="1"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l"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171450" indent="-171450">
              <a:spcAft>
                <a:spcPts val="1200"/>
              </a:spcAft>
              <a:buFont typeface="Arial" panose="020B0604020202020204" pitchFamily="34" charset="0"/>
              <a:buChar char="•"/>
            </a:pPr>
            <a:r>
              <a:rPr lang="en-VN" sz="1200" dirty="0"/>
              <a:t>Sau này, khi được tiếp xúc với nhiều nền văn hoá khác nhau trên thế giới, Người luôn hồ hởi đón nhận, chấp nhận sự khác biệt, đồng thời tìm ra được những ưu điểm vượt trội của mỗi nền văn hóa để tiếp thu. </a:t>
            </a:r>
            <a:br>
              <a:rPr lang="en-VN" sz="1200" dirty="0"/>
            </a:br>
            <a:endParaRPr lang="en-US" sz="1200" dirty="0"/>
          </a:p>
        </p:txBody>
      </p:sp>
      <p:pic>
        <p:nvPicPr>
          <p:cNvPr id="3" name="Picture 2" descr="A person with a mustache&#10;&#10;Description automatically generated with medium confidence">
            <a:extLst>
              <a:ext uri="{FF2B5EF4-FFF2-40B4-BE49-F238E27FC236}">
                <a16:creationId xmlns:a16="http://schemas.microsoft.com/office/drawing/2014/main" id="{A483DC82-56BD-49E1-8D71-F6771C238729}"/>
              </a:ext>
            </a:extLst>
          </p:cNvPr>
          <p:cNvPicPr>
            <a:picLocks noChangeAspect="1"/>
          </p:cNvPicPr>
          <p:nvPr/>
        </p:nvPicPr>
        <p:blipFill>
          <a:blip r:embed="rId4"/>
          <a:stretch>
            <a:fillRect/>
          </a:stretch>
        </p:blipFill>
        <p:spPr>
          <a:xfrm>
            <a:off x="4169960" y="381631"/>
            <a:ext cx="2688040" cy="4495398"/>
          </a:xfrm>
          <a:prstGeom prst="rect">
            <a:avLst/>
          </a:prstGeom>
        </p:spPr>
      </p:pic>
      <p:sp>
        <p:nvSpPr>
          <p:cNvPr id="13" name="Google Shape;219;p35">
            <a:extLst>
              <a:ext uri="{FF2B5EF4-FFF2-40B4-BE49-F238E27FC236}">
                <a16:creationId xmlns:a16="http://schemas.microsoft.com/office/drawing/2014/main" id="{96D39DC9-4DA6-D145-A046-69F74ED38D61}"/>
              </a:ext>
            </a:extLst>
          </p:cNvPr>
          <p:cNvSpPr txBox="1">
            <a:spLocks/>
          </p:cNvSpPr>
          <p:nvPr/>
        </p:nvSpPr>
        <p:spPr>
          <a:xfrm>
            <a:off x="873969" y="681655"/>
            <a:ext cx="4722194"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sz="2000" b="1" dirty="0"/>
              <a:t> </a:t>
            </a:r>
            <a:r>
              <a:rPr lang="en-VN" sz="2000" b="1" dirty="0"/>
              <a:t>CHẤP NHẬN KHÁC BIỆT </a:t>
            </a:r>
            <a:endParaRPr lang="en-US" sz="2000" b="1" dirty="0"/>
          </a:p>
        </p:txBody>
      </p:sp>
    </p:spTree>
    <p:extLst>
      <p:ext uri="{BB962C8B-B14F-4D97-AF65-F5344CB8AC3E}">
        <p14:creationId xmlns:p14="http://schemas.microsoft.com/office/powerpoint/2010/main" val="3404789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200" fill="hold"/>
                                        <p:tgtEl>
                                          <p:spTgt spid="1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00" fill="hold"/>
                                        <p:tgtEl>
                                          <p:spTgt spid="11">
                                            <p:txEl>
                                              <p:pRg st="0" end="0"/>
                                            </p:txEl>
                                          </p:spTgt>
                                        </p:tgtEl>
                                        <p:attrNameLst>
                                          <p:attrName>ppt_y</p:attrName>
                                        </p:attrNameLst>
                                      </p:cBhvr>
                                      <p:tavLst>
                                        <p:tav tm="0">
                                          <p:val>
                                            <p:strVal val="#ppt_y"/>
                                          </p:val>
                                        </p:tav>
                                        <p:tav tm="100000">
                                          <p:val>
                                            <p:strVal val="#ppt_y"/>
                                          </p:val>
                                        </p:tav>
                                      </p:tavLst>
                                    </p:anim>
                                    <p:anim calcmode="lin" valueType="num">
                                      <p:cBhvr>
                                        <p:cTn id="9" dur="200" fill="hold"/>
                                        <p:tgtEl>
                                          <p:spTgt spid="1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00" fill="hold"/>
                                        <p:tgtEl>
                                          <p:spTgt spid="1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 tmFilter="0,0; .5, 1; 1, 1"/>
                                        <p:tgtEl>
                                          <p:spTgt spid="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nodeType="clickEffect">
                                  <p:stCondLst>
                                    <p:cond delay="0"/>
                                  </p:stCondLst>
                                  <p:iterate type="lt">
                                    <p:tmPct val="10000"/>
                                  </p:iterate>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p:cTn id="16" dur="200" fill="hold"/>
                                        <p:tgtEl>
                                          <p:spTgt spid="1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200" fill="hold"/>
                                        <p:tgtEl>
                                          <p:spTgt spid="14">
                                            <p:txEl>
                                              <p:pRg st="0" end="0"/>
                                            </p:txEl>
                                          </p:spTgt>
                                        </p:tgtEl>
                                        <p:attrNameLst>
                                          <p:attrName>ppt_y</p:attrName>
                                        </p:attrNameLst>
                                      </p:cBhvr>
                                      <p:tavLst>
                                        <p:tav tm="0">
                                          <p:val>
                                            <p:strVal val="#ppt_y"/>
                                          </p:val>
                                        </p:tav>
                                        <p:tav tm="100000">
                                          <p:val>
                                            <p:strVal val="#ppt_y"/>
                                          </p:val>
                                        </p:tav>
                                      </p:tavLst>
                                    </p:anim>
                                    <p:anim calcmode="lin" valueType="num">
                                      <p:cBhvr>
                                        <p:cTn id="18" dur="200" fill="hold"/>
                                        <p:tgtEl>
                                          <p:spTgt spid="1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200" fill="hold"/>
                                        <p:tgtEl>
                                          <p:spTgt spid="1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200" tmFilter="0,0; .5, 1; 1, 1"/>
                                        <p:tgtEl>
                                          <p:spTgt spid="1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nodeType="clickEffect">
                                  <p:stCondLst>
                                    <p:cond delay="0"/>
                                  </p:stCondLst>
                                  <p:iterate type="lt">
                                    <p:tmPct val="10000"/>
                                  </p:iterate>
                                  <p:childTnLst>
                                    <p:set>
                                      <p:cBhvr>
                                        <p:cTn id="24" dur="1" fill="hold">
                                          <p:stCondLst>
                                            <p:cond delay="0"/>
                                          </p:stCondLst>
                                        </p:cTn>
                                        <p:tgtEl>
                                          <p:spTgt spid="15">
                                            <p:txEl>
                                              <p:pRg st="0" end="0"/>
                                            </p:txEl>
                                          </p:spTgt>
                                        </p:tgtEl>
                                        <p:attrNameLst>
                                          <p:attrName>style.visibility</p:attrName>
                                        </p:attrNameLst>
                                      </p:cBhvr>
                                      <p:to>
                                        <p:strVal val="visible"/>
                                      </p:to>
                                    </p:set>
                                    <p:anim calcmode="lin" valueType="num">
                                      <p:cBhvr>
                                        <p:cTn id="25" dur="200" fill="hold"/>
                                        <p:tgtEl>
                                          <p:spTgt spid="1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15">
                                            <p:txEl>
                                              <p:pRg st="0" end="0"/>
                                            </p:txEl>
                                          </p:spTgt>
                                        </p:tgtEl>
                                        <p:attrNameLst>
                                          <p:attrName>ppt_y</p:attrName>
                                        </p:attrNameLst>
                                      </p:cBhvr>
                                      <p:tavLst>
                                        <p:tav tm="0">
                                          <p:val>
                                            <p:strVal val="#ppt_y"/>
                                          </p:val>
                                        </p:tav>
                                        <p:tav tm="100000">
                                          <p:val>
                                            <p:strVal val="#ppt_y"/>
                                          </p:val>
                                        </p:tav>
                                      </p:tavLst>
                                    </p:anim>
                                    <p:anim calcmode="lin" valueType="num">
                                      <p:cBhvr>
                                        <p:cTn id="27" dur="200" fill="hold"/>
                                        <p:tgtEl>
                                          <p:spTgt spid="1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1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1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xit" presetSubtype="21" fill="hold" grpId="0" nodeType="clickEffect">
                                  <p:stCondLst>
                                    <p:cond delay="0"/>
                                  </p:stCondLst>
                                  <p:iterate type="lt">
                                    <p:tmPct val="0"/>
                                  </p:iterate>
                                  <p:childTnLst>
                                    <p:animEffect transition="out" filter="barn(inVertical)">
                                      <p:cBhvr>
                                        <p:cTn id="33" dur="500"/>
                                        <p:tgtEl>
                                          <p:spTgt spid="11">
                                            <p:txEl>
                                              <p:pRg st="0" end="0"/>
                                            </p:txEl>
                                          </p:spTgt>
                                        </p:tgtEl>
                                      </p:cBhvr>
                                    </p:animEffect>
                                    <p:set>
                                      <p:cBhvr>
                                        <p:cTn id="34" dur="1" fill="hold">
                                          <p:stCondLst>
                                            <p:cond delay="499"/>
                                          </p:stCondLst>
                                        </p:cTn>
                                        <p:tgtEl>
                                          <p:spTgt spid="11">
                                            <p:txEl>
                                              <p:pRg st="0" end="0"/>
                                            </p:txEl>
                                          </p:spTgt>
                                        </p:tgtEl>
                                        <p:attrNameLst>
                                          <p:attrName>style.visibility</p:attrName>
                                        </p:attrNameLst>
                                      </p:cBhvr>
                                      <p:to>
                                        <p:strVal val="hidden"/>
                                      </p:to>
                                    </p:set>
                                  </p:childTnLst>
                                </p:cTn>
                              </p:par>
                              <p:par>
                                <p:cTn id="35" presetID="16" presetClass="exit" presetSubtype="21" fill="hold" grpId="0" nodeType="withEffect">
                                  <p:stCondLst>
                                    <p:cond delay="0"/>
                                  </p:stCondLst>
                                  <p:iterate type="lt">
                                    <p:tmPct val="0"/>
                                  </p:iterate>
                                  <p:childTnLst>
                                    <p:animEffect transition="out" filter="barn(inVertical)">
                                      <p:cBhvr>
                                        <p:cTn id="36" dur="500"/>
                                        <p:tgtEl>
                                          <p:spTgt spid="14">
                                            <p:txEl>
                                              <p:pRg st="0" end="0"/>
                                            </p:txEl>
                                          </p:spTgt>
                                        </p:tgtEl>
                                      </p:cBhvr>
                                    </p:animEffect>
                                    <p:set>
                                      <p:cBhvr>
                                        <p:cTn id="37" dur="1" fill="hold">
                                          <p:stCondLst>
                                            <p:cond delay="499"/>
                                          </p:stCondLst>
                                        </p:cTn>
                                        <p:tgtEl>
                                          <p:spTgt spid="14">
                                            <p:txEl>
                                              <p:pRg st="0" end="0"/>
                                            </p:txEl>
                                          </p:spTgt>
                                        </p:tgtEl>
                                        <p:attrNameLst>
                                          <p:attrName>style.visibility</p:attrName>
                                        </p:attrNameLst>
                                      </p:cBhvr>
                                      <p:to>
                                        <p:strVal val="hidden"/>
                                      </p:to>
                                    </p:set>
                                  </p:childTnLst>
                                </p:cTn>
                              </p:par>
                              <p:par>
                                <p:cTn id="38" presetID="16" presetClass="exit" presetSubtype="21" fill="hold" grpId="0" nodeType="withEffect">
                                  <p:stCondLst>
                                    <p:cond delay="0"/>
                                  </p:stCondLst>
                                  <p:iterate type="lt">
                                    <p:tmPct val="0"/>
                                  </p:iterate>
                                  <p:childTnLst>
                                    <p:animEffect transition="out" filter="barn(inVertical)">
                                      <p:cBhvr>
                                        <p:cTn id="39" dur="500"/>
                                        <p:tgtEl>
                                          <p:spTgt spid="15">
                                            <p:txEl>
                                              <p:pRg st="0" end="0"/>
                                            </p:txEl>
                                          </p:spTgt>
                                        </p:tgtEl>
                                      </p:cBhvr>
                                    </p:animEffect>
                                    <p:set>
                                      <p:cBhvr>
                                        <p:cTn id="40" dur="1" fill="hold">
                                          <p:stCondLst>
                                            <p:cond delay="499"/>
                                          </p:stCondLst>
                                        </p:cTn>
                                        <p:tgtEl>
                                          <p:spTgt spid="15">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p:bldP spid="14" grpId="0" build="allAtOnce"/>
      <p:bldP spid="15"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6" name="Google Shape;219;p35">
            <a:extLst>
              <a:ext uri="{FF2B5EF4-FFF2-40B4-BE49-F238E27FC236}">
                <a16:creationId xmlns:a16="http://schemas.microsoft.com/office/drawing/2014/main" id="{13B388EF-DD3B-4ACC-97A7-ED41D456EE6A}"/>
              </a:ext>
            </a:extLst>
          </p:cNvPr>
          <p:cNvSpPr txBox="1">
            <a:spLocks/>
          </p:cNvSpPr>
          <p:nvPr/>
        </p:nvSpPr>
        <p:spPr>
          <a:xfrm>
            <a:off x="8968316" y="640582"/>
            <a:ext cx="4722194"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600" b="1" dirty="0">
                <a:latin typeface="UTM Facebook" panose="02040403050506020204" pitchFamily="18" charset="0"/>
              </a:rPr>
              <a:t>1. CƠ SỞ LÝ LUẬN </a:t>
            </a:r>
            <a:endParaRPr lang="vi-VN" sz="3600" b="1" dirty="0"/>
          </a:p>
        </p:txBody>
      </p:sp>
      <p:sp>
        <p:nvSpPr>
          <p:cNvPr id="9" name="Google Shape;195;p32">
            <a:extLst>
              <a:ext uri="{FF2B5EF4-FFF2-40B4-BE49-F238E27FC236}">
                <a16:creationId xmlns:a16="http://schemas.microsoft.com/office/drawing/2014/main" id="{6A24BF28-4FB0-FD49-806A-65FD6283B127}"/>
              </a:ext>
            </a:extLst>
          </p:cNvPr>
          <p:cNvSpPr txBox="1">
            <a:spLocks/>
          </p:cNvSpPr>
          <p:nvPr/>
        </p:nvSpPr>
        <p:spPr>
          <a:xfrm>
            <a:off x="3287278" y="333050"/>
            <a:ext cx="283442" cy="514190"/>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 sz="2400" b="1" spc="300" dirty="0">
                <a:solidFill>
                  <a:srgbClr val="EEEEEE"/>
                </a:solidFill>
                <a:latin typeface="Raleway" pitchFamily="2" charset="77"/>
              </a:rPr>
              <a:t>2</a:t>
            </a:r>
          </a:p>
        </p:txBody>
      </p:sp>
      <p:sp>
        <p:nvSpPr>
          <p:cNvPr id="7" name="Google Shape;219;p35">
            <a:extLst>
              <a:ext uri="{FF2B5EF4-FFF2-40B4-BE49-F238E27FC236}">
                <a16:creationId xmlns:a16="http://schemas.microsoft.com/office/drawing/2014/main" id="{C95D7406-97D3-7F4B-A5E7-8DBECC9189BB}"/>
              </a:ext>
            </a:extLst>
          </p:cNvPr>
          <p:cNvSpPr txBox="1">
            <a:spLocks/>
          </p:cNvSpPr>
          <p:nvPr/>
        </p:nvSpPr>
        <p:spPr>
          <a:xfrm>
            <a:off x="1866723" y="2864364"/>
            <a:ext cx="4013200" cy="762987"/>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dirty="0"/>
              <a:t>2. </a:t>
            </a:r>
            <a:endParaRPr lang="en-US" sz="2400" dirty="0"/>
          </a:p>
        </p:txBody>
      </p:sp>
      <p:sp>
        <p:nvSpPr>
          <p:cNvPr id="8" name="Google Shape;219;p35">
            <a:extLst>
              <a:ext uri="{FF2B5EF4-FFF2-40B4-BE49-F238E27FC236}">
                <a16:creationId xmlns:a16="http://schemas.microsoft.com/office/drawing/2014/main" id="{6820AE5A-50B1-E74F-8B1E-4762FB7899A6}"/>
              </a:ext>
            </a:extLst>
          </p:cNvPr>
          <p:cNvSpPr txBox="1">
            <a:spLocks/>
          </p:cNvSpPr>
          <p:nvPr/>
        </p:nvSpPr>
        <p:spPr>
          <a:xfrm>
            <a:off x="1866723" y="3499199"/>
            <a:ext cx="4013200"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dirty="0"/>
              <a:t>3</a:t>
            </a:r>
            <a:r>
              <a:rPr lang="en-GB" dirty="0"/>
              <a:t>.</a:t>
            </a:r>
            <a:endParaRPr lang="en-US" sz="2000" dirty="0"/>
          </a:p>
        </p:txBody>
      </p:sp>
      <p:sp>
        <p:nvSpPr>
          <p:cNvPr id="11" name="Google Shape;219;p35">
            <a:extLst>
              <a:ext uri="{FF2B5EF4-FFF2-40B4-BE49-F238E27FC236}">
                <a16:creationId xmlns:a16="http://schemas.microsoft.com/office/drawing/2014/main" id="{9C2D42CC-98D0-1244-935E-D0AE2C200D34}"/>
              </a:ext>
            </a:extLst>
          </p:cNvPr>
          <p:cNvSpPr txBox="1">
            <a:spLocks/>
          </p:cNvSpPr>
          <p:nvPr/>
        </p:nvSpPr>
        <p:spPr>
          <a:xfrm>
            <a:off x="1857759" y="2149705"/>
            <a:ext cx="341806"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just">
              <a:spcAft>
                <a:spcPts val="1200"/>
              </a:spcAft>
            </a:pPr>
            <a:r>
              <a:rPr lang="en-US" dirty="0"/>
              <a:t> 1. </a:t>
            </a:r>
            <a:r>
              <a:rPr lang="en-VN" dirty="0"/>
              <a:t> </a:t>
            </a:r>
            <a:endParaRPr lang="en-US" dirty="0"/>
          </a:p>
        </p:txBody>
      </p:sp>
      <p:sp>
        <p:nvSpPr>
          <p:cNvPr id="12" name="Google Shape;219;p35">
            <a:extLst>
              <a:ext uri="{FF2B5EF4-FFF2-40B4-BE49-F238E27FC236}">
                <a16:creationId xmlns:a16="http://schemas.microsoft.com/office/drawing/2014/main" id="{057DC400-9A3E-184D-A088-300B2555876B}"/>
              </a:ext>
            </a:extLst>
          </p:cNvPr>
          <p:cNvSpPr txBox="1">
            <a:spLocks/>
          </p:cNvSpPr>
          <p:nvPr/>
        </p:nvSpPr>
        <p:spPr>
          <a:xfrm>
            <a:off x="2046587" y="2161475"/>
            <a:ext cx="3004323"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just">
              <a:spcAft>
                <a:spcPts val="1200"/>
              </a:spcAft>
            </a:pPr>
            <a:r>
              <a:rPr lang="en-US" dirty="0"/>
              <a:t> </a:t>
            </a:r>
            <a:r>
              <a:rPr lang="en-VN" dirty="0"/>
              <a:t>Chấp nhận khác biệt </a:t>
            </a:r>
            <a:endParaRPr lang="en-US" dirty="0"/>
          </a:p>
        </p:txBody>
      </p:sp>
      <p:sp>
        <p:nvSpPr>
          <p:cNvPr id="13" name="Google Shape;219;p35">
            <a:extLst>
              <a:ext uri="{FF2B5EF4-FFF2-40B4-BE49-F238E27FC236}">
                <a16:creationId xmlns:a16="http://schemas.microsoft.com/office/drawing/2014/main" id="{BC31CD13-AFF2-2147-8691-075FAEB424DA}"/>
              </a:ext>
            </a:extLst>
          </p:cNvPr>
          <p:cNvSpPr txBox="1">
            <a:spLocks/>
          </p:cNvSpPr>
          <p:nvPr/>
        </p:nvSpPr>
        <p:spPr>
          <a:xfrm>
            <a:off x="2079813" y="2853344"/>
            <a:ext cx="4013200" cy="762987"/>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VN" dirty="0"/>
              <a:t>Chọn lọc tinh hoa </a:t>
            </a:r>
            <a:endParaRPr lang="en-US" sz="2400" dirty="0"/>
          </a:p>
        </p:txBody>
      </p:sp>
      <p:sp>
        <p:nvSpPr>
          <p:cNvPr id="14" name="Google Shape;219;p35">
            <a:extLst>
              <a:ext uri="{FF2B5EF4-FFF2-40B4-BE49-F238E27FC236}">
                <a16:creationId xmlns:a16="http://schemas.microsoft.com/office/drawing/2014/main" id="{E4B4DBFC-F724-B146-8531-852EE3FB62CD}"/>
              </a:ext>
            </a:extLst>
          </p:cNvPr>
          <p:cNvSpPr txBox="1">
            <a:spLocks/>
          </p:cNvSpPr>
          <p:nvPr/>
        </p:nvSpPr>
        <p:spPr>
          <a:xfrm>
            <a:off x="2079813" y="3526495"/>
            <a:ext cx="4013200"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VN" dirty="0"/>
              <a:t>Tiếp biến, sáng tạo </a:t>
            </a:r>
            <a:endParaRPr lang="en-US" sz="2000" dirty="0"/>
          </a:p>
        </p:txBody>
      </p:sp>
      <p:sp>
        <p:nvSpPr>
          <p:cNvPr id="15" name="Google Shape;219;p35">
            <a:extLst>
              <a:ext uri="{FF2B5EF4-FFF2-40B4-BE49-F238E27FC236}">
                <a16:creationId xmlns:a16="http://schemas.microsoft.com/office/drawing/2014/main" id="{3B2AA6C1-280A-894E-BD9E-4DFA6E59F433}"/>
              </a:ext>
            </a:extLst>
          </p:cNvPr>
          <p:cNvSpPr txBox="1">
            <a:spLocks/>
          </p:cNvSpPr>
          <p:nvPr/>
        </p:nvSpPr>
        <p:spPr>
          <a:xfrm>
            <a:off x="1857759" y="4117886"/>
            <a:ext cx="4013200"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dirty="0"/>
              <a:t>4</a:t>
            </a:r>
            <a:r>
              <a:rPr lang="en-GB" dirty="0"/>
              <a:t>.</a:t>
            </a:r>
            <a:endParaRPr lang="en-US" sz="2000" dirty="0"/>
          </a:p>
        </p:txBody>
      </p:sp>
      <p:sp>
        <p:nvSpPr>
          <p:cNvPr id="16" name="Google Shape;219;p35">
            <a:extLst>
              <a:ext uri="{FF2B5EF4-FFF2-40B4-BE49-F238E27FC236}">
                <a16:creationId xmlns:a16="http://schemas.microsoft.com/office/drawing/2014/main" id="{12229CFE-ECA1-F442-B5FD-B8A6090E4A60}"/>
              </a:ext>
            </a:extLst>
          </p:cNvPr>
          <p:cNvSpPr txBox="1">
            <a:spLocks/>
          </p:cNvSpPr>
          <p:nvPr/>
        </p:nvSpPr>
        <p:spPr>
          <a:xfrm>
            <a:off x="2070849" y="4136871"/>
            <a:ext cx="4013200"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VN" dirty="0"/>
              <a:t>Biết “vay” biết “trả”</a:t>
            </a:r>
            <a:r>
              <a:rPr lang="en-VN" sz="2000" dirty="0"/>
              <a:t> </a:t>
            </a:r>
            <a:endParaRPr lang="en-US" sz="2000" dirty="0"/>
          </a:p>
        </p:txBody>
      </p:sp>
      <p:sp>
        <p:nvSpPr>
          <p:cNvPr id="17" name="Google Shape;188;p32">
            <a:extLst>
              <a:ext uri="{FF2B5EF4-FFF2-40B4-BE49-F238E27FC236}">
                <a16:creationId xmlns:a16="http://schemas.microsoft.com/office/drawing/2014/main" id="{82E16BE9-2DD2-8D49-BEA4-55084B3CD326}"/>
              </a:ext>
            </a:extLst>
          </p:cNvPr>
          <p:cNvSpPr txBox="1">
            <a:spLocks/>
          </p:cNvSpPr>
          <p:nvPr/>
        </p:nvSpPr>
        <p:spPr>
          <a:xfrm>
            <a:off x="1422400" y="847240"/>
            <a:ext cx="4013200"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Raleway"/>
              <a:buNone/>
              <a:defRPr sz="105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9pPr>
          </a:lstStyle>
          <a:p>
            <a:pPr marL="0" indent="0"/>
            <a:r>
              <a:rPr lang="en-US" sz="2400" b="1" dirty="0">
                <a:solidFill>
                  <a:srgbClr val="EEEEEE"/>
                </a:solidFill>
                <a:latin typeface="Raleway" pitchFamily="2" charset="77"/>
              </a:rPr>
              <a:t>QUAN ĐIỂM TIẾP THU</a:t>
            </a:r>
            <a:endParaRPr lang="en-US" sz="2400" b="1" dirty="0">
              <a:latin typeface="Raleway" pitchFamily="2" charset="77"/>
            </a:endParaRPr>
          </a:p>
        </p:txBody>
      </p:sp>
      <p:sp>
        <p:nvSpPr>
          <p:cNvPr id="18" name="Google Shape;188;p32">
            <a:extLst>
              <a:ext uri="{FF2B5EF4-FFF2-40B4-BE49-F238E27FC236}">
                <a16:creationId xmlns:a16="http://schemas.microsoft.com/office/drawing/2014/main" id="{CC240CEC-EA3D-D742-A6BC-7B5057972707}"/>
              </a:ext>
            </a:extLst>
          </p:cNvPr>
          <p:cNvSpPr txBox="1">
            <a:spLocks/>
          </p:cNvSpPr>
          <p:nvPr/>
        </p:nvSpPr>
        <p:spPr>
          <a:xfrm>
            <a:off x="1558364" y="1213899"/>
            <a:ext cx="3741271"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Raleway"/>
              <a:buNone/>
              <a:defRPr sz="105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9pPr>
          </a:lstStyle>
          <a:p>
            <a:pPr marL="0" indent="0"/>
            <a:r>
              <a:rPr lang="en-VN" sz="2400" b="1" dirty="0"/>
              <a:t>TINH HOA VĂN HÓA NHÂN LOẠI</a:t>
            </a:r>
            <a:endParaRPr lang="en-US" sz="2400" b="1" dirty="0">
              <a:latin typeface="Raleway" pitchFamily="2" charset="77"/>
            </a:endParaRPr>
          </a:p>
        </p:txBody>
      </p:sp>
    </p:spTree>
    <p:extLst>
      <p:ext uri="{BB962C8B-B14F-4D97-AF65-F5344CB8AC3E}">
        <p14:creationId xmlns:p14="http://schemas.microsoft.com/office/powerpoint/2010/main" val="3305550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3" grpId="0"/>
      <p:bldP spid="14" grpId="0"/>
      <p:bldP spid="15" grpId="0"/>
      <p:bldP spid="16" grpId="0"/>
    </p:bldLst>
  </p:timing>
</p:sld>
</file>

<file path=ppt/theme/theme1.xml><?xml version="1.0" encoding="utf-8"?>
<a:theme xmlns:a="http://schemas.openxmlformats.org/drawingml/2006/main" name="Law Lesson by Slidesg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4F0EE7A881DD4DA715A88737DFF925" ma:contentTypeVersion="2" ma:contentTypeDescription="Create a new document." ma:contentTypeScope="" ma:versionID="b1756946d2d0612732c8b7d0d48602e0">
  <xsd:schema xmlns:xsd="http://www.w3.org/2001/XMLSchema" xmlns:xs="http://www.w3.org/2001/XMLSchema" xmlns:p="http://schemas.microsoft.com/office/2006/metadata/properties" xmlns:ns3="00b5ddb2-e22c-4783-8ae4-147bb50c72d4" targetNamespace="http://schemas.microsoft.com/office/2006/metadata/properties" ma:root="true" ma:fieldsID="728a6a09e1fe1f909bea6f3c2b8469f2" ns3:_="">
    <xsd:import namespace="00b5ddb2-e22c-4783-8ae4-147bb50c72d4"/>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b5ddb2-e22c-4783-8ae4-147bb50c72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E9329C-5642-4BF6-9EFF-2DE296D1404D}">
  <ds:schemaRefs>
    <ds:schemaRef ds:uri="http://purl.org/dc/dcmitype/"/>
    <ds:schemaRef ds:uri="http://purl.org/dc/terms/"/>
    <ds:schemaRef ds:uri="http://schemas.microsoft.com/office/2006/metadata/properties"/>
    <ds:schemaRef ds:uri="00b5ddb2-e22c-4783-8ae4-147bb50c72d4"/>
    <ds:schemaRef ds:uri="http://schemas.microsoft.com/office/2006/documentManagement/types"/>
    <ds:schemaRef ds:uri="http://schemas.microsoft.com/office/infopath/2007/PartnerControls"/>
    <ds:schemaRef ds:uri="http://www.w3.org/XML/1998/namespace"/>
    <ds:schemaRef ds:uri="http://purl.org/dc/elements/1.1/"/>
    <ds:schemaRef ds:uri="http://schemas.openxmlformats.org/package/2006/metadata/core-properties"/>
  </ds:schemaRefs>
</ds:datastoreItem>
</file>

<file path=customXml/itemProps2.xml><?xml version="1.0" encoding="utf-8"?>
<ds:datastoreItem xmlns:ds="http://schemas.openxmlformats.org/officeDocument/2006/customXml" ds:itemID="{C6BE3897-4402-4470-B1D1-D58D41AAE50D}">
  <ds:schemaRefs>
    <ds:schemaRef ds:uri="http://schemas.microsoft.com/sharepoint/v3/contenttype/forms"/>
  </ds:schemaRefs>
</ds:datastoreItem>
</file>

<file path=customXml/itemProps3.xml><?xml version="1.0" encoding="utf-8"?>
<ds:datastoreItem xmlns:ds="http://schemas.openxmlformats.org/officeDocument/2006/customXml" ds:itemID="{FBF8E595-E7E1-4564-BBD8-9AE8A6001681}">
  <ds:schemaRefs>
    <ds:schemaRef ds:uri="00b5ddb2-e22c-4783-8ae4-147bb50c72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1303</TotalTime>
  <Words>4760</Words>
  <Application>Microsoft Macintosh PowerPoint</Application>
  <PresentationFormat>Custom</PresentationFormat>
  <Paragraphs>273</Paragraphs>
  <Slides>40</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Century Gothic</vt:lpstr>
      <vt:lpstr>Roboto Condensed</vt:lpstr>
      <vt:lpstr>Raleway</vt:lpstr>
      <vt:lpstr>Staatliches</vt:lpstr>
      <vt:lpstr>Arial</vt:lpstr>
      <vt:lpstr>UTM Facebook</vt:lpstr>
      <vt:lpstr>Law Lesson by Slidesgo</vt:lpstr>
      <vt:lpstr>PowerPoint Presentation</vt:lpstr>
      <vt:lpstr>Nhóm 5</vt:lpstr>
      <vt:lpstr>QUAN ĐIỂM TIẾP THU</vt:lpstr>
      <vt:lpstr>PowerPoint Presentation</vt:lpstr>
      <vt:lpstr>QUAN ĐIỂM TIẾP THU</vt:lpstr>
      <vt:lpstr>PowerPoint Presentation</vt:lpstr>
      <vt:lpstr>A. VIỆT NAM</vt:lpstr>
      <vt:lpstr>PowerPoint Presentation</vt:lpstr>
      <vt:lpstr>PowerPoint Presentation</vt:lpstr>
      <vt:lpstr>A. VIỆT NAM</vt:lpstr>
      <vt:lpstr>PowerPoint Presentation</vt:lpstr>
      <vt:lpstr>PowerPoint Presentation</vt:lpstr>
      <vt:lpstr>A. VIỆT NAM</vt:lpstr>
      <vt:lpstr>PowerPoint Presentation</vt:lpstr>
      <vt:lpstr>PowerPoint Presentation</vt:lpstr>
      <vt:lpstr>PowerPoint Presentation</vt:lpstr>
      <vt:lpstr>A. VIỆT NAM</vt:lpstr>
      <vt:lpstr> </vt:lpstr>
      <vt:lpstr>PowerPoint Presentation</vt:lpstr>
      <vt:lpstr> </vt:lpstr>
      <vt:lpstr>QUAN ĐIỂM TIẾP THU</vt:lpstr>
      <vt:lpstr>PowerPoint Presentation</vt:lpstr>
      <vt:lpstr>PowerPoint Presentation</vt:lpstr>
      <vt:lpstr>PowerPoint Presentation</vt:lpstr>
      <vt:lpstr>Chủ tịch Hồ Chí Minh đặc biệt coi trọng những giá trị văn hóa truyền thống dân tộc thông qua tuyên truyền, giáo dục nhân dân về lòng yêu nước, đoàn kết, nhân ái, tinh thần tự hào, tự tôn của dân tộc, sẵn sàng hy sinh quên mình vì nước, vì dân.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QUAN ĐIỂM TIẾP THU</vt:lpstr>
      <vt:lpstr>PowerPoint Presentation</vt:lpstr>
      <vt:lpstr>Nhóm 5</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6</dc:title>
  <dc:creator>Luu Quoc Tuan</dc:creator>
  <cp:lastModifiedBy>LE THANH HAI 20191813</cp:lastModifiedBy>
  <cp:revision>36</cp:revision>
  <dcterms:modified xsi:type="dcterms:W3CDTF">2022-01-13T14:43:47Z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0x010100D34F0EE7A881DD4DA715A88737DFF925</vt:lpwstr>
  </property>
</Properties>
</file>